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2E2"/>
          </a:solidFill>
        </a:fill>
      </a:tcStyle>
    </a:wholeTbl>
    <a:band2H>
      <a:tcTxStyle b="def" i="def"/>
      <a:tcStyle>
        <a:tcBdr/>
        <a:fill>
          <a:solidFill>
            <a:srgbClr val="E8EA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2E2"/>
          </a:solidFill>
        </a:fill>
      </a:tcStyle>
    </a:wholeTbl>
    <a:band2H>
      <a:tcTxStyle b="def" i="def"/>
      <a:tcStyle>
        <a:tcBdr/>
        <a:fill>
          <a:solidFill>
            <a:srgbClr val="E8EA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7EF"/>
          </a:solidFill>
        </a:fill>
      </a:tcStyle>
    </a:wholeTbl>
    <a:band2H>
      <a:tcTxStyle b="def" i="def"/>
      <a:tcStyle>
        <a:tcBdr/>
        <a:fill>
          <a:solidFill>
            <a:srgbClr val="E7EC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BDF"/>
          </a:solidFill>
        </a:fill>
      </a:tcStyle>
    </a:wholeTbl>
    <a:band2H>
      <a:tcTxStyle b="def" i="def"/>
      <a:tcStyle>
        <a:tcBdr/>
        <a:fill>
          <a:solidFill>
            <a:srgbClr val="EFEE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;p33"/>
          <p:cNvSpPr/>
          <p:nvPr/>
        </p:nvSpPr>
        <p:spPr>
          <a:xfrm>
            <a:off x="7972121" y="0"/>
            <a:ext cx="2857501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19;p33"/>
          <p:cNvSpPr/>
          <p:nvPr/>
        </p:nvSpPr>
        <p:spPr>
          <a:xfrm>
            <a:off x="4917366" y="3840"/>
            <a:ext cx="127213" cy="6858001"/>
          </a:xfrm>
          <a:prstGeom prst="rect">
            <a:avLst/>
          </a:prstGeom>
          <a:solidFill>
            <a:srgbClr val="7D9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Titolo Testo"/>
          <p:cNvSpPr txBox="1"/>
          <p:nvPr>
            <p:ph type="title"/>
          </p:nvPr>
        </p:nvSpPr>
        <p:spPr>
          <a:xfrm>
            <a:off x="6629400" y="758951"/>
            <a:ext cx="4526280" cy="322751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2D4F9B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5" name="Corpo livello uno…"/>
          <p:cNvSpPr txBox="1"/>
          <p:nvPr>
            <p:ph type="body" sz="quarter" idx="1"/>
          </p:nvPr>
        </p:nvSpPr>
        <p:spPr>
          <a:xfrm>
            <a:off x="6632171" y="4508500"/>
            <a:ext cx="4526281" cy="1279653"/>
          </a:xfrm>
          <a:prstGeom prst="rect">
            <a:avLst/>
          </a:prstGeom>
        </p:spPr>
        <p:txBody>
          <a:bodyPr lIns="45699" tIns="45699" rIns="45699" bIns="45699"/>
          <a:lstStyle>
            <a:lvl1pPr marL="355600" indent="-254000">
              <a:buClrTx/>
              <a:buSzTx/>
              <a:buFontTx/>
              <a:buNone/>
              <a:defRPr sz="2400"/>
            </a:lvl1pPr>
            <a:lvl2pPr marL="355600" indent="215900">
              <a:buClrTx/>
              <a:buSzTx/>
              <a:buFontTx/>
              <a:buNone/>
              <a:defRPr sz="2400"/>
            </a:lvl2pPr>
            <a:lvl3pPr marL="355600" indent="698500">
              <a:buClrTx/>
              <a:buSzTx/>
              <a:buFontTx/>
              <a:buNone/>
              <a:defRPr sz="2400"/>
            </a:lvl3pPr>
            <a:lvl4pPr marL="355600" indent="1155700">
              <a:buClrTx/>
              <a:buSzTx/>
              <a:buFontTx/>
              <a:buNone/>
              <a:defRPr sz="2400"/>
            </a:lvl4pPr>
            <a:lvl5pPr marL="355600" indent="1612900">
              <a:buClrTx/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" name="Google Shape;25;p33"/>
          <p:cNvSpPr/>
          <p:nvPr/>
        </p:nvSpPr>
        <p:spPr>
          <a:xfrm>
            <a:off x="4821380" y="-1345"/>
            <a:ext cx="137547" cy="6858001"/>
          </a:xfrm>
          <a:prstGeom prst="rect">
            <a:avLst/>
          </a:prstGeom>
          <a:solidFill>
            <a:srgbClr val="E3984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7" name="Google Shape;26;p33" descr="Google Shape;26;p33"/>
          <p:cNvPicPr>
            <a:picLocks noChangeAspect="1"/>
          </p:cNvPicPr>
          <p:nvPr/>
        </p:nvPicPr>
        <p:blipFill>
          <a:blip r:embed="rId2">
            <a:extLst/>
          </a:blip>
          <a:srcRect l="48424" t="0" r="0" b="0"/>
          <a:stretch>
            <a:fillRect/>
          </a:stretch>
        </p:blipFill>
        <p:spPr>
          <a:xfrm>
            <a:off x="-164658" y="0"/>
            <a:ext cx="498803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84;p42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" name="Google Shape;85;p42"/>
          <p:cNvSpPr/>
          <p:nvPr/>
        </p:nvSpPr>
        <p:spPr>
          <a:xfrm>
            <a:off x="15" y="0"/>
            <a:ext cx="4654298" cy="5864225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" name="Titolo Testo"/>
          <p:cNvSpPr txBox="1"/>
          <p:nvPr>
            <p:ph type="title"/>
          </p:nvPr>
        </p:nvSpPr>
        <p:spPr>
          <a:xfrm>
            <a:off x="1092200" y="786383"/>
            <a:ext cx="3068834" cy="2093976"/>
          </a:xfrm>
          <a:prstGeom prst="rect">
            <a:avLst/>
          </a:prstGeom>
        </p:spPr>
        <p:txBody>
          <a:bodyPr/>
          <a:lstStyle>
            <a:lvl1pPr>
              <a:defRPr b="0" sz="36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13" name="Corpo livello uno…"/>
          <p:cNvSpPr txBox="1"/>
          <p:nvPr>
            <p:ph type="body" sz="half" idx="1"/>
          </p:nvPr>
        </p:nvSpPr>
        <p:spPr>
          <a:xfrm>
            <a:off x="5458983" y="812800"/>
            <a:ext cx="5713842" cy="4868610"/>
          </a:xfrm>
          <a:prstGeom prst="rect">
            <a:avLst/>
          </a:prstGeom>
        </p:spPr>
        <p:txBody>
          <a:bodyPr/>
          <a:lstStyle>
            <a:lvl1pPr indent="-342900"/>
            <a:lvl3pPr marL="1518557" indent="-489857"/>
            <a:lvl4pPr marL="1975757" indent="-489857"/>
            <a:lvl5pPr marL="2432957" indent="-489857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Google Shape;88;p42"/>
          <p:cNvSpPr txBox="1"/>
          <p:nvPr>
            <p:ph type="body" sz="quarter" idx="21"/>
          </p:nvPr>
        </p:nvSpPr>
        <p:spPr>
          <a:xfrm>
            <a:off x="1092200" y="3043049"/>
            <a:ext cx="3068833" cy="2638361"/>
          </a:xfrm>
          <a:prstGeom prst="rect">
            <a:avLst/>
          </a:prstGeom>
        </p:spPr>
        <p:txBody>
          <a:bodyPr lIns="45699" tIns="45699" rIns="45699" bIns="45699"/>
          <a:lstStyle/>
          <a:p>
            <a:pPr marL="22860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15" name="Google Shape;89;p42"/>
          <p:cNvSpPr/>
          <p:nvPr/>
        </p:nvSpPr>
        <p:spPr>
          <a:xfrm>
            <a:off x="0" y="1397000"/>
            <a:ext cx="1036320" cy="132948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" name="Google Shape;90;p42"/>
          <p:cNvSpPr/>
          <p:nvPr/>
        </p:nvSpPr>
        <p:spPr>
          <a:xfrm>
            <a:off x="5458983" y="624141"/>
            <a:ext cx="5713841" cy="125667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" name="Google Shape;93;p42"/>
          <p:cNvSpPr/>
          <p:nvPr/>
        </p:nvSpPr>
        <p:spPr>
          <a:xfrm flipH="1">
            <a:off x="1092200" y="6448107"/>
            <a:ext cx="1643439" cy="1"/>
          </a:xfrm>
          <a:prstGeom prst="line">
            <a:avLst/>
          </a:prstGeom>
          <a:ln w="28575">
            <a:solidFill>
              <a:srgbClr val="24285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8" name="Google Shape;94;p42"/>
          <p:cNvSpPr/>
          <p:nvPr/>
        </p:nvSpPr>
        <p:spPr>
          <a:xfrm flipH="1">
            <a:off x="8420100" y="6430646"/>
            <a:ext cx="1000462" cy="1"/>
          </a:xfrm>
          <a:prstGeom prst="line">
            <a:avLst/>
          </a:prstGeom>
          <a:ln w="28575">
            <a:solidFill>
              <a:srgbClr val="ACCBF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9" name="Google Shape;95;p42"/>
          <p:cNvSpPr/>
          <p:nvPr/>
        </p:nvSpPr>
        <p:spPr>
          <a:xfrm flipH="1" flipV="1">
            <a:off x="10765674" y="6446837"/>
            <a:ext cx="407259" cy="6351"/>
          </a:xfrm>
          <a:prstGeom prst="line">
            <a:avLst/>
          </a:prstGeom>
          <a:ln w="28575">
            <a:solidFill>
              <a:srgbClr val="ACCBF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0" name="Google Shape;96;p42"/>
          <p:cNvSpPr txBox="1"/>
          <p:nvPr/>
        </p:nvSpPr>
        <p:spPr>
          <a:xfrm>
            <a:off x="261854" y="6526463"/>
            <a:ext cx="4754873" cy="20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DIRETTORI DEL CORSO – M. DE LUCA – M.A. ZAPPA</a:t>
            </a:r>
          </a:p>
        </p:txBody>
      </p:sp>
      <p:sp>
        <p:nvSpPr>
          <p:cNvPr id="121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6;p32"/>
          <p:cNvSpPr/>
          <p:nvPr/>
        </p:nvSpPr>
        <p:spPr>
          <a:xfrm>
            <a:off x="0" y="1011980"/>
            <a:ext cx="1036320" cy="685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Titolo Testo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0" name="Corpo livello uno…"/>
          <p:cNvSpPr txBox="1"/>
          <p:nvPr>
            <p:ph type="body" idx="1"/>
          </p:nvPr>
        </p:nvSpPr>
        <p:spPr>
          <a:xfrm>
            <a:off x="1216548" y="2108200"/>
            <a:ext cx="10058401" cy="3760892"/>
          </a:xfrm>
          <a:prstGeom prst="rect">
            <a:avLst/>
          </a:prstGeom>
        </p:spPr>
        <p:txBody>
          <a:bodyPr/>
          <a:lstStyle>
            <a:lvl1pPr indent="-342900"/>
            <a:lvl3pPr marL="1518557" indent="-489857"/>
            <a:lvl4pPr marL="1975757" indent="-489857"/>
            <a:lvl5pPr marL="2432957" indent="-489857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1" name="Google Shape;102;p43"/>
          <p:cNvSpPr txBox="1"/>
          <p:nvPr/>
        </p:nvSpPr>
        <p:spPr>
          <a:xfrm>
            <a:off x="261854" y="6526463"/>
            <a:ext cx="4754873" cy="20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DIRETTORI DEL CORSO – M. DE LUCA – M.A. ZAPPA</a:t>
            </a:r>
          </a:p>
        </p:txBody>
      </p:sp>
      <p:sp>
        <p:nvSpPr>
          <p:cNvPr id="132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04;p44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0" name="Google Shape;105;p44"/>
          <p:cNvSpPr/>
          <p:nvPr/>
        </p:nvSpPr>
        <p:spPr>
          <a:xfrm>
            <a:off x="15" y="0"/>
            <a:ext cx="4654298" cy="5864225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Corpo livello uno…"/>
          <p:cNvSpPr txBox="1"/>
          <p:nvPr>
            <p:ph type="body" sz="half" idx="1"/>
          </p:nvPr>
        </p:nvSpPr>
        <p:spPr>
          <a:xfrm>
            <a:off x="5458983" y="497807"/>
            <a:ext cx="5713842" cy="4868611"/>
          </a:xfrm>
          <a:prstGeom prst="rect">
            <a:avLst/>
          </a:prstGeom>
        </p:spPr>
        <p:txBody>
          <a:bodyPr anchor="ctr"/>
          <a:lstStyle>
            <a:lvl1pPr indent="-342900"/>
            <a:lvl3pPr marL="1518557" indent="-489857"/>
            <a:lvl4pPr marL="1975757" indent="-489857"/>
            <a:lvl5pPr marL="2432957" indent="-489857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2" name="Google Shape;107;p44"/>
          <p:cNvSpPr/>
          <p:nvPr/>
        </p:nvSpPr>
        <p:spPr>
          <a:xfrm>
            <a:off x="0" y="2003424"/>
            <a:ext cx="1036320" cy="18573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" name="Google Shape;108;p44"/>
          <p:cNvSpPr/>
          <p:nvPr/>
        </p:nvSpPr>
        <p:spPr>
          <a:xfrm>
            <a:off x="5458983" y="377397"/>
            <a:ext cx="5713841" cy="125667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4" name="Google Shape;111;p44"/>
          <p:cNvSpPr/>
          <p:nvPr/>
        </p:nvSpPr>
        <p:spPr>
          <a:xfrm>
            <a:off x="1078229" y="2003423"/>
            <a:ext cx="3576084" cy="1857377"/>
          </a:xfrm>
          <a:prstGeom prst="rect">
            <a:avLst/>
          </a:prstGeom>
          <a:solidFill>
            <a:srgbClr val="1B1E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5" name="Titolo Testo"/>
          <p:cNvSpPr txBox="1"/>
          <p:nvPr>
            <p:ph type="title"/>
          </p:nvPr>
        </p:nvSpPr>
        <p:spPr>
          <a:xfrm>
            <a:off x="1092200" y="1885125"/>
            <a:ext cx="3314700" cy="2093976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46" name="Google Shape;113;p44"/>
          <p:cNvSpPr/>
          <p:nvPr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rgbClr val="C8CBE6">
              <a:alpha val="2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7" name="Google Shape;114;p44"/>
          <p:cNvSpPr txBox="1"/>
          <p:nvPr/>
        </p:nvSpPr>
        <p:spPr>
          <a:xfrm>
            <a:off x="261854" y="6526463"/>
            <a:ext cx="4754873" cy="20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DIRETTORI DEL CORSO – M. DE LUCA – M.A. ZAPPA</a:t>
            </a:r>
          </a:p>
        </p:txBody>
      </p:sp>
      <p:sp>
        <p:nvSpPr>
          <p:cNvPr id="148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16;p45"/>
          <p:cNvSpPr/>
          <p:nvPr>
            <p:ph type="pic" sz="half" idx="21"/>
          </p:nvPr>
        </p:nvSpPr>
        <p:spPr>
          <a:xfrm>
            <a:off x="0" y="0"/>
            <a:ext cx="4654297" cy="58642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6" name="Google Shape;117;p45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Corpo livello uno…"/>
          <p:cNvSpPr txBox="1"/>
          <p:nvPr>
            <p:ph type="body" sz="half" idx="1"/>
          </p:nvPr>
        </p:nvSpPr>
        <p:spPr>
          <a:xfrm>
            <a:off x="5458983" y="497807"/>
            <a:ext cx="5713842" cy="4868611"/>
          </a:xfrm>
          <a:prstGeom prst="rect">
            <a:avLst/>
          </a:prstGeom>
        </p:spPr>
        <p:txBody>
          <a:bodyPr anchor="ctr"/>
          <a:lstStyle>
            <a:lvl1pPr indent="-342900"/>
            <a:lvl3pPr marL="1518557" indent="-489857"/>
            <a:lvl4pPr marL="1975757" indent="-489857"/>
            <a:lvl5pPr marL="2432957" indent="-489857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Titolo Testo"/>
          <p:cNvSpPr txBox="1"/>
          <p:nvPr>
            <p:ph type="title"/>
          </p:nvPr>
        </p:nvSpPr>
        <p:spPr>
          <a:xfrm>
            <a:off x="1092200" y="1885125"/>
            <a:ext cx="3068834" cy="2093976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59" name="Google Shape;122;p45"/>
          <p:cNvSpPr txBox="1"/>
          <p:nvPr/>
        </p:nvSpPr>
        <p:spPr>
          <a:xfrm>
            <a:off x="261854" y="6526463"/>
            <a:ext cx="4754873" cy="20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DIRETTORI DEL CORSO – M. DE LUCA – M.A. ZAPPA</a:t>
            </a:r>
          </a:p>
        </p:txBody>
      </p:sp>
      <p:sp>
        <p:nvSpPr>
          <p:cNvPr id="160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24;p46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Titolo Testo"/>
          <p:cNvSpPr txBox="1"/>
          <p:nvPr>
            <p:ph type="title"/>
          </p:nvPr>
        </p:nvSpPr>
        <p:spPr>
          <a:xfrm>
            <a:off x="4984722" y="548354"/>
            <a:ext cx="6054847" cy="63433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69" name="Corpo livello uno…"/>
          <p:cNvSpPr txBox="1"/>
          <p:nvPr>
            <p:ph type="body" sz="half" idx="1"/>
          </p:nvPr>
        </p:nvSpPr>
        <p:spPr>
          <a:xfrm>
            <a:off x="5100832" y="1611312"/>
            <a:ext cx="6072100" cy="3755106"/>
          </a:xfrm>
          <a:prstGeom prst="rect">
            <a:avLst/>
          </a:prstGeom>
        </p:spPr>
        <p:txBody>
          <a:bodyPr/>
          <a:lstStyle>
            <a:lvl1pPr indent="-381000">
              <a:buSzPts val="2400"/>
              <a:defRPr sz="2400"/>
            </a:lvl1pPr>
            <a:lvl2pPr marL="985519" indent="-426719">
              <a:buSzPts val="2400"/>
              <a:defRPr sz="2400"/>
            </a:lvl2pPr>
            <a:lvl3pPr marL="1536700" indent="-495300">
              <a:buSzPts val="2400"/>
              <a:defRPr sz="2400"/>
            </a:lvl3pPr>
            <a:lvl4pPr marL="1993900" indent="-495300">
              <a:buSzPts val="2400"/>
              <a:defRPr sz="2400"/>
            </a:lvl4pPr>
            <a:lvl5pPr marL="2451100" indent="-495300">
              <a:buSzPts val="2400"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0" name="Google Shape;130;p46"/>
          <p:cNvSpPr/>
          <p:nvPr>
            <p:ph type="pic" sz="half" idx="21"/>
          </p:nvPr>
        </p:nvSpPr>
        <p:spPr>
          <a:xfrm>
            <a:off x="0" y="0"/>
            <a:ext cx="4654297" cy="58642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1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32;p47"/>
          <p:cNvSpPr/>
          <p:nvPr>
            <p:ph type="pic" idx="21"/>
          </p:nvPr>
        </p:nvSpPr>
        <p:spPr>
          <a:xfrm>
            <a:off x="0" y="0"/>
            <a:ext cx="12192000" cy="35414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9" name="Google Shape;133;p47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0" name="Titolo Testo"/>
          <p:cNvSpPr txBox="1"/>
          <p:nvPr>
            <p:ph type="title"/>
          </p:nvPr>
        </p:nvSpPr>
        <p:spPr>
          <a:xfrm>
            <a:off x="3068577" y="880375"/>
            <a:ext cx="6054846" cy="634337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Titolo Testo</a:t>
            </a:r>
          </a:p>
        </p:txBody>
      </p:sp>
      <p:sp>
        <p:nvSpPr>
          <p:cNvPr id="181" name="Google Shape;138;p47"/>
          <p:cNvSpPr/>
          <p:nvPr/>
        </p:nvSpPr>
        <p:spPr>
          <a:xfrm>
            <a:off x="5577840" y="0"/>
            <a:ext cx="1036321" cy="6858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40;p48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" name="Google Shape;141;p48"/>
          <p:cNvSpPr/>
          <p:nvPr/>
        </p:nvSpPr>
        <p:spPr>
          <a:xfrm>
            <a:off x="4654312" y="507332"/>
            <a:ext cx="7537688" cy="4849561"/>
          </a:xfrm>
          <a:prstGeom prst="rect">
            <a:avLst/>
          </a:prstGeom>
          <a:solidFill>
            <a:srgbClr val="ACCBF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" name="Google Shape;142;p48"/>
          <p:cNvSpPr/>
          <p:nvPr/>
        </p:nvSpPr>
        <p:spPr>
          <a:xfrm>
            <a:off x="15" y="0"/>
            <a:ext cx="4654298" cy="5864225"/>
          </a:xfrm>
          <a:prstGeom prst="rect">
            <a:avLst/>
          </a:prstGeom>
          <a:solidFill>
            <a:srgbClr val="00377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2" name="Titolo Testo"/>
          <p:cNvSpPr txBox="1"/>
          <p:nvPr>
            <p:ph type="title"/>
          </p:nvPr>
        </p:nvSpPr>
        <p:spPr>
          <a:xfrm>
            <a:off x="1092200" y="1885125"/>
            <a:ext cx="3068834" cy="2093976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93" name="Corpo livello uno…"/>
          <p:cNvSpPr txBox="1"/>
          <p:nvPr>
            <p:ph type="body" sz="half" idx="1"/>
          </p:nvPr>
        </p:nvSpPr>
        <p:spPr>
          <a:xfrm>
            <a:off x="6473373" y="943430"/>
            <a:ext cx="4699452" cy="3977367"/>
          </a:xfrm>
          <a:prstGeom prst="rect">
            <a:avLst/>
          </a:prstGeom>
        </p:spPr>
        <p:txBody>
          <a:bodyPr anchor="ctr"/>
          <a:lstStyle>
            <a:lvl1pPr indent="-381000">
              <a:buSzPts val="2400"/>
              <a:defRPr sz="2400"/>
            </a:lvl1pPr>
            <a:lvl2pPr marL="985519" indent="-426719">
              <a:buSzPts val="2400"/>
              <a:defRPr sz="2400"/>
            </a:lvl2pPr>
            <a:lvl3pPr marL="1536700" indent="-495300">
              <a:buSzPts val="2400"/>
              <a:defRPr sz="2400"/>
            </a:lvl3pPr>
            <a:lvl4pPr marL="1993900" indent="-495300">
              <a:buSzPts val="2400"/>
              <a:defRPr sz="2400"/>
            </a:lvl4pPr>
            <a:lvl5pPr marL="2451100" indent="-495300">
              <a:buSzPts val="2400"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4" name="Google Shape;148;p48"/>
          <p:cNvSpPr/>
          <p:nvPr/>
        </p:nvSpPr>
        <p:spPr>
          <a:xfrm>
            <a:off x="4370251" y="2322779"/>
            <a:ext cx="1348379" cy="1218665"/>
          </a:xfrm>
          <a:prstGeom prst="rect">
            <a:avLst/>
          </a:prstGeom>
          <a:solidFill>
            <a:srgbClr val="84B2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5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50;p49"/>
          <p:cNvSpPr/>
          <p:nvPr/>
        </p:nvSpPr>
        <p:spPr>
          <a:xfrm>
            <a:off x="7448550" y="0"/>
            <a:ext cx="2857500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51;p49"/>
          <p:cNvSpPr/>
          <p:nvPr/>
        </p:nvSpPr>
        <p:spPr>
          <a:xfrm>
            <a:off x="4654312" y="507332"/>
            <a:ext cx="7537688" cy="484956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52;p49"/>
          <p:cNvSpPr/>
          <p:nvPr/>
        </p:nvSpPr>
        <p:spPr>
          <a:xfrm>
            <a:off x="15" y="0"/>
            <a:ext cx="4654298" cy="58642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" name="Titolo Testo"/>
          <p:cNvSpPr txBox="1"/>
          <p:nvPr>
            <p:ph type="title"/>
          </p:nvPr>
        </p:nvSpPr>
        <p:spPr>
          <a:xfrm>
            <a:off x="1092200" y="1885125"/>
            <a:ext cx="3068834" cy="2093976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06" name="Corpo livello uno…"/>
          <p:cNvSpPr txBox="1"/>
          <p:nvPr>
            <p:ph type="body" sz="half" idx="1"/>
          </p:nvPr>
        </p:nvSpPr>
        <p:spPr>
          <a:xfrm>
            <a:off x="6518529" y="943430"/>
            <a:ext cx="4654297" cy="3977367"/>
          </a:xfrm>
          <a:prstGeom prst="rect">
            <a:avLst/>
          </a:prstGeom>
        </p:spPr>
        <p:txBody>
          <a:bodyPr anchor="ctr"/>
          <a:lstStyle>
            <a:lvl1pPr indent="-381000">
              <a:buSzPts val="2400"/>
              <a:defRPr sz="2400"/>
            </a:lvl1pPr>
            <a:lvl2pPr marL="985519" indent="-426719">
              <a:buSzPts val="2400"/>
              <a:defRPr sz="2400"/>
            </a:lvl2pPr>
            <a:lvl3pPr marL="1536700" indent="-495300">
              <a:buSzPts val="2400"/>
              <a:defRPr sz="2400"/>
            </a:lvl3pPr>
            <a:lvl4pPr marL="1993900" indent="-495300">
              <a:buSzPts val="2400"/>
              <a:defRPr sz="2400"/>
            </a:lvl4pPr>
            <a:lvl5pPr marL="2451100" indent="-495300">
              <a:buSzPts val="2400"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7" name="Google Shape;158;p49"/>
          <p:cNvSpPr/>
          <p:nvPr/>
        </p:nvSpPr>
        <p:spPr>
          <a:xfrm>
            <a:off x="4370251" y="2322779"/>
            <a:ext cx="1348379" cy="1218665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60;p50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" name="Google Shape;161;p50"/>
          <p:cNvSpPr/>
          <p:nvPr>
            <p:ph type="pic" idx="21"/>
          </p:nvPr>
        </p:nvSpPr>
        <p:spPr>
          <a:xfrm>
            <a:off x="14" y="0"/>
            <a:ext cx="12191987" cy="4578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7" name="Titolo Testo"/>
          <p:cNvSpPr txBox="1"/>
          <p:nvPr>
            <p:ph type="title"/>
          </p:nvPr>
        </p:nvSpPr>
        <p:spPr>
          <a:xfrm>
            <a:off x="1097278" y="4799362"/>
            <a:ext cx="10113646" cy="7436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18" name="Corpo livello uno…"/>
          <p:cNvSpPr txBox="1"/>
          <p:nvPr>
            <p:ph type="body" sz="quarter" idx="1"/>
          </p:nvPr>
        </p:nvSpPr>
        <p:spPr>
          <a:xfrm>
            <a:off x="1097278" y="5715000"/>
            <a:ext cx="10113266" cy="609600"/>
          </a:xfrm>
          <a:prstGeom prst="rect">
            <a:avLst/>
          </a:prstGeom>
        </p:spPr>
        <p:txBody>
          <a:bodyPr/>
          <a:lstStyle>
            <a:lvl1pPr marL="228600" indent="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228600" indent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228600" indent="9144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228600" indent="13716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228600" indent="18288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Google Shape;167;p50"/>
          <p:cNvSpPr/>
          <p:nvPr/>
        </p:nvSpPr>
        <p:spPr>
          <a:xfrm>
            <a:off x="3536950" y="4535901"/>
            <a:ext cx="5118100" cy="12566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0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16;p32"/>
          <p:cNvSpPr/>
          <p:nvPr/>
        </p:nvSpPr>
        <p:spPr>
          <a:xfrm>
            <a:off x="0" y="1011980"/>
            <a:ext cx="1036320" cy="685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Titolo Testo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29" name="Corpo livello uno…"/>
          <p:cNvSpPr txBox="1"/>
          <p:nvPr>
            <p:ph type="body" idx="1"/>
          </p:nvPr>
        </p:nvSpPr>
        <p:spPr>
          <a:xfrm rot="5400000">
            <a:off x="4365302" y="-1040555"/>
            <a:ext cx="3760892" cy="10058401"/>
          </a:xfrm>
          <a:prstGeom prst="rect">
            <a:avLst/>
          </a:prstGeom>
        </p:spPr>
        <p:txBody>
          <a:bodyPr/>
          <a:lstStyle>
            <a:lvl1pPr indent="-342900"/>
            <a:lvl3pPr marL="1518557" indent="-489857"/>
            <a:lvl4pPr marL="1975757" indent="-489857"/>
            <a:lvl5pPr marL="2432957" indent="-489857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0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olo Testo"/>
          <p:cNvSpPr txBox="1"/>
          <p:nvPr>
            <p:ph type="title"/>
          </p:nvPr>
        </p:nvSpPr>
        <p:spPr>
          <a:xfrm rot="5400000">
            <a:off x="7683554" y="2387545"/>
            <a:ext cx="4530726" cy="2448034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38" name="Corpo livello uno…"/>
          <p:cNvSpPr txBox="1"/>
          <p:nvPr>
            <p:ph type="body" idx="1"/>
          </p:nvPr>
        </p:nvSpPr>
        <p:spPr>
          <a:xfrm rot="5400000">
            <a:off x="2566989" y="-128588"/>
            <a:ext cx="4530724" cy="7480301"/>
          </a:xfrm>
          <a:prstGeom prst="rect">
            <a:avLst/>
          </a:prstGeom>
        </p:spPr>
        <p:txBody>
          <a:bodyPr/>
          <a:lstStyle>
            <a:lvl1pPr indent="-342900"/>
            <a:lvl3pPr marL="1518557" indent="-489857"/>
            <a:lvl4pPr marL="1975757" indent="-489857"/>
            <a:lvl5pPr marL="2432957" indent="-489857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9" name="Google Shape;180;p52"/>
          <p:cNvSpPr/>
          <p:nvPr/>
        </p:nvSpPr>
        <p:spPr>
          <a:xfrm rot="16200000">
            <a:off x="8871480" y="-146581"/>
            <a:ext cx="1036321" cy="132948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arallelogramma 14"/>
          <p:cNvSpPr/>
          <p:nvPr/>
        </p:nvSpPr>
        <p:spPr>
          <a:xfrm>
            <a:off x="7972121" y="0"/>
            <a:ext cx="2857501" cy="6858000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8" name="Rettangolo 11"/>
          <p:cNvSpPr/>
          <p:nvPr/>
        </p:nvSpPr>
        <p:spPr>
          <a:xfrm>
            <a:off x="5085879" y="0"/>
            <a:ext cx="153927" cy="6858000"/>
          </a:xfrm>
          <a:prstGeom prst="rect">
            <a:avLst/>
          </a:prstGeom>
          <a:solidFill>
            <a:srgbClr val="8DE8A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9" name="Titolo Testo"/>
          <p:cNvSpPr txBox="1"/>
          <p:nvPr>
            <p:ph type="title"/>
          </p:nvPr>
        </p:nvSpPr>
        <p:spPr>
          <a:xfrm>
            <a:off x="6629400" y="758951"/>
            <a:ext cx="4526280" cy="322751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pc="-50" sz="6000">
                <a:solidFill>
                  <a:srgbClr val="3F79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50" name="Corpo livello uno…"/>
          <p:cNvSpPr txBox="1"/>
          <p:nvPr>
            <p:ph type="body" sz="quarter" idx="1"/>
          </p:nvPr>
        </p:nvSpPr>
        <p:spPr>
          <a:xfrm>
            <a:off x="6632171" y="4508500"/>
            <a:ext cx="4526281" cy="127965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FontTx/>
              <a:buNone/>
              <a:defRPr cap="all" spc="200" sz="2400">
                <a:solidFill>
                  <a:srgbClr val="404040"/>
                </a:solidFill>
              </a:defRPr>
            </a:lvl1pPr>
            <a:lvl2pPr marL="0" indent="457200">
              <a:buClrTx/>
              <a:buSzTx/>
              <a:buFontTx/>
              <a:buNone/>
              <a:defRPr cap="all" spc="200" sz="2400">
                <a:solidFill>
                  <a:srgbClr val="404040"/>
                </a:solidFill>
              </a:defRPr>
            </a:lvl2pPr>
            <a:lvl3pPr marL="0" indent="914400">
              <a:buClrTx/>
              <a:buSzTx/>
              <a:buFontTx/>
              <a:buNone/>
              <a:defRPr cap="all" spc="200" sz="2400">
                <a:solidFill>
                  <a:srgbClr val="404040"/>
                </a:solidFill>
              </a:defRPr>
            </a:lvl3pPr>
            <a:lvl4pPr marL="0" indent="1371600">
              <a:buClrTx/>
              <a:buSzTx/>
              <a:buFontTx/>
              <a:buNone/>
              <a:defRPr cap="all" spc="200" sz="2400">
                <a:solidFill>
                  <a:srgbClr val="404040"/>
                </a:solidFill>
              </a:defRPr>
            </a:lvl4pPr>
            <a:lvl5pPr marL="0" indent="1828800">
              <a:buClrTx/>
              <a:buSzTx/>
              <a:buFontTx/>
              <a:buNone/>
              <a:defRPr cap="all" spc="200" sz="2400">
                <a:solidFill>
                  <a:srgbClr val="404040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1" name="Rettangolo 10"/>
          <p:cNvSpPr/>
          <p:nvPr/>
        </p:nvSpPr>
        <p:spPr>
          <a:xfrm>
            <a:off x="4984836" y="3840"/>
            <a:ext cx="153927" cy="6858001"/>
          </a:xfrm>
          <a:prstGeom prst="rect">
            <a:avLst/>
          </a:prstGeom>
          <a:solidFill>
            <a:srgbClr val="CA627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2" name="Immagine 8" descr="Immagin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84181"/>
            <a:ext cx="4984837" cy="705069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Numero diapositiva"/>
          <p:cNvSpPr txBox="1"/>
          <p:nvPr>
            <p:ph type="sldNum" sz="quarter" idx="2"/>
          </p:nvPr>
        </p:nvSpPr>
        <p:spPr>
          <a:xfrm>
            <a:off x="10922803" y="6515144"/>
            <a:ext cx="232877" cy="228512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1;p35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Corpo livello uno…"/>
          <p:cNvSpPr txBox="1"/>
          <p:nvPr>
            <p:ph type="body" sz="quarter" idx="1"/>
          </p:nvPr>
        </p:nvSpPr>
        <p:spPr>
          <a:xfrm>
            <a:off x="1212850" y="4508500"/>
            <a:ext cx="5118100" cy="1279653"/>
          </a:xfrm>
          <a:prstGeom prst="rect">
            <a:avLst/>
          </a:prstGeom>
        </p:spPr>
        <p:txBody>
          <a:bodyPr lIns="45699" tIns="45699" rIns="45699" bIns="45699"/>
          <a:lstStyle>
            <a:lvl1pPr marL="355600" indent="-2540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355600" indent="2159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355600" indent="6985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355600" indent="11557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355600" indent="16129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" name="Titolo Testo"/>
          <p:cNvSpPr txBox="1"/>
          <p:nvPr>
            <p:ph type="title"/>
          </p:nvPr>
        </p:nvSpPr>
        <p:spPr>
          <a:xfrm>
            <a:off x="1212850" y="2057400"/>
            <a:ext cx="5118100" cy="1929066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16;p32"/>
          <p:cNvSpPr/>
          <p:nvPr/>
        </p:nvSpPr>
        <p:spPr>
          <a:xfrm>
            <a:off x="0" y="1011980"/>
            <a:ext cx="1036320" cy="685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Titolo Testo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4" name="Corpo livello uno…"/>
          <p:cNvSpPr txBox="1"/>
          <p:nvPr>
            <p:ph type="body" idx="1"/>
          </p:nvPr>
        </p:nvSpPr>
        <p:spPr>
          <a:xfrm>
            <a:off x="1216548" y="2108200"/>
            <a:ext cx="10058401" cy="3760892"/>
          </a:xfrm>
          <a:prstGeom prst="rect">
            <a:avLst/>
          </a:prstGeom>
        </p:spPr>
        <p:txBody>
          <a:bodyPr/>
          <a:lstStyle>
            <a:lvl1pPr indent="-342900"/>
            <a:lvl3pPr marL="1518557" indent="-489857"/>
            <a:lvl4pPr marL="1975757" indent="-489857"/>
            <a:lvl5pPr marL="2432957" indent="-489857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44;p37"/>
          <p:cNvSpPr/>
          <p:nvPr/>
        </p:nvSpPr>
        <p:spPr>
          <a:xfrm>
            <a:off x="7972121" y="0"/>
            <a:ext cx="2857501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8;p37"/>
          <p:cNvSpPr/>
          <p:nvPr>
            <p:ph type="pic" idx="21"/>
          </p:nvPr>
        </p:nvSpPr>
        <p:spPr>
          <a:xfrm>
            <a:off x="0" y="0"/>
            <a:ext cx="6311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4" name="Google Shape;49;p37"/>
          <p:cNvSpPr/>
          <p:nvPr/>
        </p:nvSpPr>
        <p:spPr>
          <a:xfrm>
            <a:off x="2451099" y="3568700"/>
            <a:ext cx="8721726" cy="23082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b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Titolo Testo"/>
          <p:cNvSpPr txBox="1"/>
          <p:nvPr>
            <p:ph type="title"/>
          </p:nvPr>
        </p:nvSpPr>
        <p:spPr>
          <a:xfrm>
            <a:off x="2641599" y="3746500"/>
            <a:ext cx="8331203" cy="130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6" name="Corpo livello uno…"/>
          <p:cNvSpPr txBox="1"/>
          <p:nvPr>
            <p:ph type="body" sz="quarter" idx="1"/>
          </p:nvPr>
        </p:nvSpPr>
        <p:spPr>
          <a:xfrm>
            <a:off x="2641600" y="5219700"/>
            <a:ext cx="8331201" cy="586741"/>
          </a:xfrm>
          <a:prstGeom prst="rect">
            <a:avLst/>
          </a:prstGeom>
        </p:spPr>
        <p:txBody>
          <a:bodyPr lIns="45699" tIns="45699" rIns="45699" bIns="45699"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7" name="Google Shape;52;p37"/>
          <p:cNvSpPr/>
          <p:nvPr/>
        </p:nvSpPr>
        <p:spPr>
          <a:xfrm>
            <a:off x="3752850" y="3469101"/>
            <a:ext cx="5118100" cy="125667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57;p38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Google Shape;58;p38"/>
          <p:cNvSpPr/>
          <p:nvPr/>
        </p:nvSpPr>
        <p:spPr>
          <a:xfrm>
            <a:off x="1735138" y="3568700"/>
            <a:ext cx="8721726" cy="23082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b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Titolo Testo"/>
          <p:cNvSpPr txBox="1"/>
          <p:nvPr>
            <p:ph type="title"/>
          </p:nvPr>
        </p:nvSpPr>
        <p:spPr>
          <a:xfrm>
            <a:off x="1930399" y="3746500"/>
            <a:ext cx="8331203" cy="1308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8" name="Corpo livello uno…"/>
          <p:cNvSpPr txBox="1"/>
          <p:nvPr>
            <p:ph type="body" sz="quarter" idx="1"/>
          </p:nvPr>
        </p:nvSpPr>
        <p:spPr>
          <a:xfrm>
            <a:off x="1930400" y="5219700"/>
            <a:ext cx="8331201" cy="586741"/>
          </a:xfrm>
          <a:prstGeom prst="rect">
            <a:avLst/>
          </a:prstGeom>
        </p:spPr>
        <p:txBody>
          <a:bodyPr lIns="45699" tIns="45699" rIns="45699" bIns="45699"/>
          <a:lstStyle>
            <a:lvl1pPr marL="22860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228600" indent="4572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228600" indent="9144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228600" indent="13716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228600" indent="182880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9" name="Google Shape;61;p38"/>
          <p:cNvSpPr/>
          <p:nvPr/>
        </p:nvSpPr>
        <p:spPr>
          <a:xfrm>
            <a:off x="3536950" y="3469101"/>
            <a:ext cx="5118100" cy="125667"/>
          </a:xfrm>
          <a:prstGeom prst="rect">
            <a:avLst/>
          </a:prstGeom>
          <a:solidFill>
            <a:srgbClr val="24285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16;p32"/>
          <p:cNvSpPr/>
          <p:nvPr/>
        </p:nvSpPr>
        <p:spPr>
          <a:xfrm>
            <a:off x="0" y="1011980"/>
            <a:ext cx="1036320" cy="685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Titolo Testo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9" name="Corpo livello uno…"/>
          <p:cNvSpPr txBox="1"/>
          <p:nvPr>
            <p:ph type="body" sz="half" idx="1"/>
          </p:nvPr>
        </p:nvSpPr>
        <p:spPr>
          <a:xfrm>
            <a:off x="1097280" y="2120900"/>
            <a:ext cx="4639737" cy="3748193"/>
          </a:xfrm>
          <a:prstGeom prst="rect">
            <a:avLst/>
          </a:prstGeom>
        </p:spPr>
        <p:txBody>
          <a:bodyPr/>
          <a:lstStyle>
            <a:lvl1pPr indent="-342900"/>
            <a:lvl3pPr marL="1518557" indent="-489857"/>
            <a:lvl4pPr marL="1975757" indent="-489857"/>
            <a:lvl5pPr marL="2432957" indent="-489857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0" name="Google Shape;65;p39"/>
          <p:cNvSpPr txBox="1"/>
          <p:nvPr>
            <p:ph type="body" sz="half" idx="21"/>
          </p:nvPr>
        </p:nvSpPr>
        <p:spPr>
          <a:xfrm>
            <a:off x="6515944" y="2120900"/>
            <a:ext cx="4639737" cy="3748195"/>
          </a:xfrm>
          <a:prstGeom prst="rect">
            <a:avLst/>
          </a:prstGeom>
        </p:spPr>
        <p:txBody>
          <a:bodyPr/>
          <a:lstStyle/>
          <a:p>
            <a:pPr indent="-342900"/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16;p32"/>
          <p:cNvSpPr/>
          <p:nvPr/>
        </p:nvSpPr>
        <p:spPr>
          <a:xfrm>
            <a:off x="0" y="1011980"/>
            <a:ext cx="1036320" cy="685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9" name="Titolo Testo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0" name="Corpo livello uno…"/>
          <p:cNvSpPr txBox="1"/>
          <p:nvPr>
            <p:ph type="body" sz="quarter" idx="1"/>
          </p:nvPr>
        </p:nvSpPr>
        <p:spPr>
          <a:xfrm>
            <a:off x="1097280" y="2057400"/>
            <a:ext cx="4639737" cy="736282"/>
          </a:xfrm>
          <a:prstGeom prst="rect">
            <a:avLst/>
          </a:prstGeom>
        </p:spPr>
        <p:txBody>
          <a:bodyPr lIns="45699" tIns="45699" rIns="45699" bIns="45699" anchor="ctr"/>
          <a:lstStyle>
            <a:lvl1pPr marL="228600" indent="0">
              <a:buClrTx/>
              <a:buSzTx/>
              <a:buFontTx/>
              <a:buNone/>
              <a:defRPr b="1" sz="2400">
                <a:solidFill>
                  <a:schemeClr val="accent1"/>
                </a:solidFill>
              </a:defRPr>
            </a:lvl1pPr>
            <a:lvl2pPr marL="228600" indent="457200">
              <a:buClrTx/>
              <a:buSzTx/>
              <a:buFontTx/>
              <a:buNone/>
              <a:defRPr b="1" sz="2400">
                <a:solidFill>
                  <a:schemeClr val="accent1"/>
                </a:solidFill>
              </a:defRPr>
            </a:lvl2pPr>
            <a:lvl3pPr marL="228600" indent="914400">
              <a:buClrTx/>
              <a:buSzTx/>
              <a:buFontTx/>
              <a:buNone/>
              <a:defRPr b="1" sz="2400">
                <a:solidFill>
                  <a:schemeClr val="accent1"/>
                </a:solidFill>
              </a:defRPr>
            </a:lvl3pPr>
            <a:lvl4pPr marL="228600" indent="1371600">
              <a:buClrTx/>
              <a:buSzTx/>
              <a:buFontTx/>
              <a:buNone/>
              <a:defRPr b="1" sz="2400">
                <a:solidFill>
                  <a:schemeClr val="accent1"/>
                </a:solidFill>
              </a:defRPr>
            </a:lvl4pPr>
            <a:lvl5pPr marL="228600" indent="1828800">
              <a:buClrTx/>
              <a:buSzTx/>
              <a:buFontTx/>
              <a:buNone/>
              <a:defRPr b="1" sz="24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" name="Google Shape;72;p40"/>
          <p:cNvSpPr txBox="1"/>
          <p:nvPr>
            <p:ph type="body" sz="quarter" idx="21"/>
          </p:nvPr>
        </p:nvSpPr>
        <p:spPr>
          <a:xfrm>
            <a:off x="1186730" y="2958274"/>
            <a:ext cx="4639738" cy="2910822"/>
          </a:xfrm>
          <a:prstGeom prst="rect">
            <a:avLst/>
          </a:prstGeom>
        </p:spPr>
        <p:txBody>
          <a:bodyPr/>
          <a:lstStyle/>
          <a:p>
            <a:pPr indent="-342900"/>
          </a:p>
        </p:txBody>
      </p:sp>
      <p:sp>
        <p:nvSpPr>
          <p:cNvPr id="92" name="Google Shape;73;p40"/>
          <p:cNvSpPr txBox="1"/>
          <p:nvPr>
            <p:ph type="body" sz="quarter" idx="22"/>
          </p:nvPr>
        </p:nvSpPr>
        <p:spPr>
          <a:xfrm>
            <a:off x="6515944" y="2057400"/>
            <a:ext cx="4639737" cy="736282"/>
          </a:xfrm>
          <a:prstGeom prst="rect">
            <a:avLst/>
          </a:prstGeom>
        </p:spPr>
        <p:txBody>
          <a:bodyPr lIns="45699" tIns="45699" rIns="45699" bIns="45699" anchor="ctr"/>
          <a:lstStyle/>
          <a:p>
            <a:pPr marL="228600" indent="0">
              <a:buClrTx/>
              <a:buSzTx/>
              <a:buFontTx/>
              <a:buNone/>
              <a:defRPr b="1" sz="2400">
                <a:solidFill>
                  <a:schemeClr val="accent1"/>
                </a:solidFill>
              </a:defRPr>
            </a:pPr>
          </a:p>
        </p:txBody>
      </p:sp>
      <p:sp>
        <p:nvSpPr>
          <p:cNvPr id="93" name="Google Shape;74;p40"/>
          <p:cNvSpPr txBox="1"/>
          <p:nvPr>
            <p:ph type="body" sz="quarter" idx="23"/>
          </p:nvPr>
        </p:nvSpPr>
        <p:spPr>
          <a:xfrm>
            <a:off x="6605395" y="2958272"/>
            <a:ext cx="4639737" cy="2910822"/>
          </a:xfrm>
          <a:prstGeom prst="rect">
            <a:avLst/>
          </a:prstGeom>
        </p:spPr>
        <p:txBody>
          <a:bodyPr/>
          <a:lstStyle/>
          <a:p>
            <a:pPr indent="-342900"/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6;p32"/>
          <p:cNvSpPr/>
          <p:nvPr/>
        </p:nvSpPr>
        <p:spPr>
          <a:xfrm>
            <a:off x="0" y="1011980"/>
            <a:ext cx="1036320" cy="685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Titolo Testo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xfrm>
            <a:off x="10922843" y="6515164"/>
            <a:ext cx="232837" cy="2284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;p34"/>
          <p:cNvSpPr/>
          <p:nvPr/>
        </p:nvSpPr>
        <p:spPr>
          <a:xfrm>
            <a:off x="4667250" y="0"/>
            <a:ext cx="2857500" cy="6858000"/>
          </a:xfrm>
          <a:prstGeom prst="rect">
            <a:avLst/>
          </a:prstGeom>
          <a:solidFill>
            <a:srgbClr val="F2F2F2">
              <a:alpha val="298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55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▪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1pPr>
      <a:lvl2pPr marL="952500" marR="0" indent="-3810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▪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2pPr>
      <a:lvl3pPr marL="1507671" marR="0" indent="-453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▪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3pPr>
      <a:lvl4pPr marL="1964871" marR="0" indent="-453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▪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4pPr>
      <a:lvl5pPr marL="2422071" marR="0" indent="-453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▪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5pPr>
      <a:lvl6pPr marL="2879271" marR="0" indent="-453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◦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6pPr>
      <a:lvl7pPr marL="3336471" marR="0" indent="-453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◦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7pPr>
      <a:lvl8pPr marL="3793671" marR="0" indent="-453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◦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8pPr>
      <a:lvl9pPr marL="4250871" marR="0" indent="-453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◦"/>
        <a:tabLst/>
        <a:defRPr b="0" baseline="0" cap="none" i="0" spc="0" strike="noStrike" sz="2000" u="none">
          <a:solidFill>
            <a:srgbClr val="3F3F3F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5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jpeg"/><Relationship Id="rId4" Type="http://schemas.openxmlformats.org/officeDocument/2006/relationships/image" Target="../media/image9.png"/><Relationship Id="rId5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olo 2"/>
          <p:cNvSpPr txBox="1"/>
          <p:nvPr>
            <p:ph type="title"/>
          </p:nvPr>
        </p:nvSpPr>
        <p:spPr>
          <a:xfrm>
            <a:off x="6167085" y="746077"/>
            <a:ext cx="5456452" cy="3227515"/>
          </a:xfrm>
          <a:prstGeom prst="rect">
            <a:avLst/>
          </a:prstGeom>
        </p:spPr>
        <p:txBody>
          <a:bodyPr/>
          <a:lstStyle/>
          <a:p>
            <a:pPr algn="ctr" defTabSz="859536">
              <a:defRPr spc="-94" sz="5640"/>
            </a:pPr>
            <a:r>
              <a:t>LA </a:t>
            </a:r>
          </a:p>
          <a:p>
            <a:pPr algn="ctr" defTabSz="859536">
              <a:defRPr spc="-94" sz="5640"/>
            </a:pPr>
            <a:r>
              <a:t>CHIRURGIA ENDOSCOPICA BARIATRICA</a:t>
            </a:r>
          </a:p>
        </p:txBody>
      </p:sp>
      <p:sp>
        <p:nvSpPr>
          <p:cNvPr id="263" name="Sottotitolo 3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905255">
              <a:spcBef>
                <a:spcPts val="1100"/>
              </a:spcBef>
              <a:defRPr b="1" spc="198" sz="2772">
                <a:solidFill>
                  <a:srgbClr val="CA627B"/>
                </a:solidFill>
              </a:defRPr>
            </a:pPr>
            <a:r>
              <a:t>Giovanni galasso</a:t>
            </a:r>
          </a:p>
          <a:p>
            <a:pPr algn="ctr" defTabSz="905255">
              <a:spcBef>
                <a:spcPts val="1100"/>
              </a:spcBef>
              <a:defRPr b="1" spc="198" sz="2772">
                <a:solidFill>
                  <a:srgbClr val="CA627B"/>
                </a:solidFill>
              </a:defRPr>
            </a:pPr>
            <a:r>
              <a:t>Pineta grande hospital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287;p10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3" name="Google Shape;288;p10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4" name="Google Shape;289;p10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POSITION STATEMENT: SOFFCOMM</a:t>
            </a:r>
          </a:p>
        </p:txBody>
      </p:sp>
      <p:sp>
        <p:nvSpPr>
          <p:cNvPr id="355" name="Google Shape;290;p10"/>
          <p:cNvSpPr txBox="1"/>
          <p:nvPr/>
        </p:nvSpPr>
        <p:spPr>
          <a:xfrm>
            <a:off x="6935475" y="1242694"/>
            <a:ext cx="4502141" cy="625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L’ESG è più efficace nel trattamento dell’obesità rispetto alle modifiche dello stile di vita</a:t>
            </a:r>
          </a:p>
        </p:txBody>
      </p:sp>
      <p:sp>
        <p:nvSpPr>
          <p:cNvPr id="356" name="Google Shape;291;p10"/>
          <p:cNvSpPr txBox="1"/>
          <p:nvPr/>
        </p:nvSpPr>
        <p:spPr>
          <a:xfrm>
            <a:off x="6943730" y="1920239"/>
            <a:ext cx="4502141" cy="625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La SG è più efficace dell’ESG nel trattamento dell’obesità su dati a breve e medio termine</a:t>
            </a:r>
          </a:p>
        </p:txBody>
      </p:sp>
      <p:sp>
        <p:nvSpPr>
          <p:cNvPr id="357" name="Google Shape;292;p10"/>
          <p:cNvSpPr txBox="1"/>
          <p:nvPr/>
        </p:nvSpPr>
        <p:spPr>
          <a:xfrm>
            <a:off x="6941190" y="2694939"/>
            <a:ext cx="4502141" cy="91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L’ESG è gravata da complicanze minori e di minore severità rispetto all’ESG. L’insorgenza di GERD è più rara dopo ESG rispetto a SG.</a:t>
            </a:r>
          </a:p>
        </p:txBody>
      </p:sp>
      <p:sp>
        <p:nvSpPr>
          <p:cNvPr id="358" name="Google Shape;293;p10"/>
          <p:cNvSpPr txBox="1"/>
          <p:nvPr/>
        </p:nvSpPr>
        <p:spPr>
          <a:xfrm>
            <a:off x="6935475" y="3746500"/>
            <a:ext cx="4502141" cy="91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Il percorso bariatrico pre e post operatorio (psicologico-nutrizionale-FU) deve essere identico a quello previsto per i pz chirurgici</a:t>
            </a:r>
          </a:p>
        </p:txBody>
      </p:sp>
      <p:grpSp>
        <p:nvGrpSpPr>
          <p:cNvPr id="361" name="Google Shape;294;p10"/>
          <p:cNvGrpSpPr/>
          <p:nvPr/>
        </p:nvGrpSpPr>
        <p:grpSpPr>
          <a:xfrm>
            <a:off x="824864" y="4490084"/>
            <a:ext cx="5266692" cy="1515736"/>
            <a:chOff x="0" y="0"/>
            <a:chExt cx="5266690" cy="1515734"/>
          </a:xfrm>
        </p:grpSpPr>
        <p:sp>
          <p:nvSpPr>
            <p:cNvPr id="359" name="Rettangolo"/>
            <p:cNvSpPr/>
            <p:nvPr/>
          </p:nvSpPr>
          <p:spPr>
            <a:xfrm>
              <a:off x="0" y="0"/>
              <a:ext cx="5266691" cy="1468120"/>
            </a:xfrm>
            <a:prstGeom prst="rect">
              <a:avLst/>
            </a:prstGeom>
            <a:noFill/>
            <a:ln w="28575" cap="flat">
              <a:solidFill>
                <a:srgbClr val="E98B0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just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0" name="L’ESG deve essere eseguita da un Operatore trained in Endoscopia Bariatrica, in grado di assicurare l’adeguato percorso pre- e post-operatorio, in Centri autorizzati e accredidati all’esecuzione della Chirurgia Bariatrica, dotati di un team multidiscipli"/>
            <p:cNvSpPr txBox="1"/>
            <p:nvPr/>
          </p:nvSpPr>
          <p:spPr>
            <a:xfrm>
              <a:off x="60012" y="14287"/>
              <a:ext cx="5146666" cy="15014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just"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L’ESG deve essere eseguita da un Operatore trained in Endoscopia Bariatrica, in grado di assicurare l’adeguato percorso pre- e post-operatorio, in Centri autorizzati e accredidati all’esecuzione della Chirurgia Bariatrica, dotati di un team multidisciplinare</a:t>
              </a:r>
            </a:p>
          </p:txBody>
        </p:sp>
      </p:grpSp>
      <p:sp>
        <p:nvSpPr>
          <p:cNvPr id="362" name="Google Shape;295;p10"/>
          <p:cNvSpPr txBox="1"/>
          <p:nvPr/>
        </p:nvSpPr>
        <p:spPr>
          <a:xfrm>
            <a:off x="6946269" y="4838700"/>
            <a:ext cx="4502142" cy="120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L’indicazione all’ESG deve essere valutata caso-per-caso dal team multidisciplinare, come per la Chirurgia Bariatrica rifacendosi ai criteri già valutati dall’IFSO</a:t>
            </a:r>
          </a:p>
        </p:txBody>
      </p:sp>
      <p:pic>
        <p:nvPicPr>
          <p:cNvPr id="363" name="Google Shape;296;p10" descr="Google Shape;296;p10"/>
          <p:cNvPicPr>
            <a:picLocks noChangeAspect="1"/>
          </p:cNvPicPr>
          <p:nvPr/>
        </p:nvPicPr>
        <p:blipFill>
          <a:blip r:embed="rId2">
            <a:extLst/>
          </a:blip>
          <a:srcRect l="20521" t="54630" r="27463" b="22852"/>
          <a:stretch>
            <a:fillRect/>
          </a:stretch>
        </p:blipFill>
        <p:spPr>
          <a:xfrm>
            <a:off x="239394" y="1392554"/>
            <a:ext cx="6341747" cy="154432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Google Shape;297;p10"/>
          <p:cNvSpPr txBox="1"/>
          <p:nvPr/>
        </p:nvSpPr>
        <p:spPr>
          <a:xfrm>
            <a:off x="1077599" y="3223895"/>
            <a:ext cx="4502142" cy="120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342900" indent="-342900">
              <a:buClr>
                <a:srgbClr val="000000"/>
              </a:buClr>
              <a:buSzPts val="1800"/>
              <a:buAutoNum type="arabicPeriod" startAt="1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Società di Chirurgia Bariatrica (Francia)</a:t>
            </a:r>
          </a:p>
          <a:p>
            <a:pPr marL="342900" indent="-342900">
              <a:buClr>
                <a:srgbClr val="000000"/>
              </a:buClr>
              <a:buSzPts val="1800"/>
              <a:buAutoNum type="arabicPeriod" startAt="1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Indicazione nel trattamento dell’Obesità</a:t>
            </a:r>
          </a:p>
          <a:p>
            <a:pPr marL="342900" indent="-342900">
              <a:buClr>
                <a:srgbClr val="000000"/>
              </a:buClr>
              <a:buSzPts val="1800"/>
              <a:buAutoNum type="arabicPeriod" startAt="1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Importanza del percorso bariatrica pre e post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6"/>
      <p:bldP build="whole" bldLvl="1" animBg="1" rev="0" advAuto="0" spid="364" grpId="7"/>
      <p:bldP build="whole" bldLvl="1" animBg="1" rev="0" advAuto="0" spid="363" grpId="1"/>
      <p:bldP build="whole" bldLvl="1" animBg="1" rev="0" advAuto="0" spid="358" grpId="5"/>
      <p:bldP build="whole" bldLvl="1" animBg="1" rev="0" advAuto="0" spid="361" grpId="8"/>
      <p:bldP build="whole" bldLvl="1" animBg="1" rev="0" advAuto="0" spid="357" grpId="2"/>
      <p:bldP build="whole" bldLvl="1" animBg="1" rev="0" advAuto="0" spid="356" grpId="4"/>
      <p:bldP build="whole" bldLvl="1" animBg="1" rev="0" advAuto="0" spid="355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02;p11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7" name="Google Shape;303;p11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68" name="Google Shape;304;p11" descr="Google Shape;304;p11"/>
          <p:cNvPicPr>
            <a:picLocks noChangeAspect="1"/>
          </p:cNvPicPr>
          <p:nvPr/>
        </p:nvPicPr>
        <p:blipFill>
          <a:blip r:embed="rId2">
            <a:extLst/>
          </a:blip>
          <a:srcRect l="25208" t="33656" r="8531" b="9824"/>
          <a:stretch>
            <a:fillRect/>
          </a:stretch>
        </p:blipFill>
        <p:spPr>
          <a:xfrm>
            <a:off x="280035" y="3099435"/>
            <a:ext cx="5810251" cy="2788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Google Shape;305;p11" descr="Google Shape;305;p11"/>
          <p:cNvPicPr>
            <a:picLocks noChangeAspect="1"/>
          </p:cNvPicPr>
          <p:nvPr/>
        </p:nvPicPr>
        <p:blipFill>
          <a:blip r:embed="rId3">
            <a:extLst/>
          </a:blip>
          <a:srcRect l="0" t="14500" r="1940" b="33785"/>
          <a:stretch>
            <a:fillRect/>
          </a:stretch>
        </p:blipFill>
        <p:spPr>
          <a:xfrm>
            <a:off x="136524" y="1150620"/>
            <a:ext cx="6096637" cy="180848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Google Shape;306;p11"/>
          <p:cNvSpPr txBox="1"/>
          <p:nvPr/>
        </p:nvSpPr>
        <p:spPr>
          <a:xfrm>
            <a:off x="1322710" y="147320"/>
            <a:ext cx="9269085" cy="54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3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POSITION STATEMENT: NICE (UK) - ASMBS (USA)</a:t>
            </a:r>
          </a:p>
        </p:txBody>
      </p:sp>
      <p:pic>
        <p:nvPicPr>
          <p:cNvPr id="371" name="Google Shape;307;p11" descr="Google Shape;307;p11"/>
          <p:cNvPicPr>
            <a:picLocks noChangeAspect="1"/>
          </p:cNvPicPr>
          <p:nvPr/>
        </p:nvPicPr>
        <p:blipFill>
          <a:blip r:embed="rId4">
            <a:extLst/>
          </a:blip>
          <a:srcRect l="22265" t="39583" r="22180" b="32306"/>
          <a:stretch>
            <a:fillRect/>
          </a:stretch>
        </p:blipFill>
        <p:spPr>
          <a:xfrm>
            <a:off x="6436995" y="1247774"/>
            <a:ext cx="5669916" cy="1614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Google Shape;308;p11" descr="Google Shape;308;p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34300" y="3413759"/>
            <a:ext cx="2091055" cy="2231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" grpId="4"/>
      <p:bldP build="whole" bldLvl="1" animBg="1" rev="0" advAuto="0" spid="371" grpId="3"/>
      <p:bldP build="whole" bldLvl="1" animBg="1" rev="0" advAuto="0" spid="369" grpId="1"/>
      <p:bldP build="whole" bldLvl="1" animBg="1" rev="0" advAuto="0" spid="36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13;p12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5" name="Google Shape;314;p12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76" name="Google Shape;315;p12" descr="Google Shape;315;p12"/>
          <p:cNvPicPr>
            <a:picLocks noChangeAspect="1"/>
          </p:cNvPicPr>
          <p:nvPr/>
        </p:nvPicPr>
        <p:blipFill>
          <a:blip r:embed="rId2">
            <a:extLst/>
          </a:blip>
          <a:srcRect l="17520" t="28823" r="11531" b="10055"/>
          <a:stretch>
            <a:fillRect/>
          </a:stretch>
        </p:blipFill>
        <p:spPr>
          <a:xfrm>
            <a:off x="1026794" y="1720849"/>
            <a:ext cx="4313556" cy="209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Google Shape;316;p12" descr="Google Shape;316;p12"/>
          <p:cNvPicPr>
            <a:picLocks noChangeAspect="1"/>
          </p:cNvPicPr>
          <p:nvPr/>
        </p:nvPicPr>
        <p:blipFill>
          <a:blip r:embed="rId3">
            <a:extLst/>
          </a:blip>
          <a:srcRect l="0" t="14500" r="3739" b="8528"/>
          <a:stretch>
            <a:fillRect/>
          </a:stretch>
        </p:blipFill>
        <p:spPr>
          <a:xfrm>
            <a:off x="5567045" y="1226819"/>
            <a:ext cx="6052185" cy="272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Google Shape;317;p12" descr="Google Shape;317;p12"/>
          <p:cNvPicPr>
            <a:picLocks noChangeAspect="1"/>
          </p:cNvPicPr>
          <p:nvPr/>
        </p:nvPicPr>
        <p:blipFill>
          <a:blip r:embed="rId4">
            <a:extLst/>
          </a:blip>
          <a:srcRect l="11974" t="29491" r="27952" b="58341"/>
          <a:stretch>
            <a:fillRect/>
          </a:stretch>
        </p:blipFill>
        <p:spPr>
          <a:xfrm>
            <a:off x="2535555" y="4672965"/>
            <a:ext cx="7324091" cy="83439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Google Shape;318;p12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POSITION STATEMENT: SICOB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" grpId="2"/>
      <p:bldP build="whole" bldLvl="1" animBg="1" rev="0" advAuto="0" spid="377" grpId="3"/>
      <p:bldP build="whole" bldLvl="1" animBg="1" rev="0" advAuto="0" spid="37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23;p13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2" name="Google Shape;324;p13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3" name="Google Shape;325;p13"/>
          <p:cNvSpPr txBox="1"/>
          <p:nvPr/>
        </p:nvSpPr>
        <p:spPr>
          <a:xfrm>
            <a:off x="137986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ESG NEGLI ADOLESCENTI: LINEE GUIDA</a:t>
            </a:r>
          </a:p>
        </p:txBody>
      </p:sp>
      <p:pic>
        <p:nvPicPr>
          <p:cNvPr id="384" name="Google Shape;326;p13" descr="Google Shape;326;p13"/>
          <p:cNvPicPr>
            <a:picLocks noChangeAspect="1"/>
          </p:cNvPicPr>
          <p:nvPr/>
        </p:nvPicPr>
        <p:blipFill>
          <a:blip r:embed="rId2">
            <a:extLst/>
          </a:blip>
          <a:srcRect l="15365" t="23991" r="14999" b="13528"/>
          <a:stretch>
            <a:fillRect/>
          </a:stretch>
        </p:blipFill>
        <p:spPr>
          <a:xfrm>
            <a:off x="1290319" y="1245235"/>
            <a:ext cx="9472296" cy="4780915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Google Shape;327;p13"/>
          <p:cNvSpPr/>
          <p:nvPr/>
        </p:nvSpPr>
        <p:spPr>
          <a:xfrm flipH="1">
            <a:off x="926464" y="2640965"/>
            <a:ext cx="297181" cy="1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6" name="Google Shape;328;p13"/>
          <p:cNvSpPr/>
          <p:nvPr/>
        </p:nvSpPr>
        <p:spPr>
          <a:xfrm flipH="1">
            <a:off x="945514" y="3350895"/>
            <a:ext cx="297181" cy="1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7" name="Google Shape;329;p13"/>
          <p:cNvSpPr/>
          <p:nvPr/>
        </p:nvSpPr>
        <p:spPr>
          <a:xfrm flipH="1">
            <a:off x="953769" y="4935220"/>
            <a:ext cx="297181" cy="1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8" name="Google Shape;330;p13"/>
          <p:cNvSpPr txBox="1"/>
          <p:nvPr/>
        </p:nvSpPr>
        <p:spPr>
          <a:xfrm>
            <a:off x="137795" y="2502535"/>
            <a:ext cx="720091" cy="34257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2018</a:t>
            </a:r>
          </a:p>
        </p:txBody>
      </p:sp>
      <p:sp>
        <p:nvSpPr>
          <p:cNvPr id="389" name="Google Shape;331;p13"/>
          <p:cNvSpPr txBox="1"/>
          <p:nvPr/>
        </p:nvSpPr>
        <p:spPr>
          <a:xfrm>
            <a:off x="135254" y="3201670"/>
            <a:ext cx="720092" cy="34257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2015</a:t>
            </a:r>
          </a:p>
        </p:txBody>
      </p:sp>
      <p:sp>
        <p:nvSpPr>
          <p:cNvPr id="390" name="Google Shape;332;p13"/>
          <p:cNvSpPr txBox="1"/>
          <p:nvPr/>
        </p:nvSpPr>
        <p:spPr>
          <a:xfrm>
            <a:off x="143510" y="4742815"/>
            <a:ext cx="720091" cy="34257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2019</a:t>
            </a:r>
          </a:p>
        </p:txBody>
      </p:sp>
      <p:sp>
        <p:nvSpPr>
          <p:cNvPr id="391" name="Google Shape;333;p13"/>
          <p:cNvSpPr/>
          <p:nvPr/>
        </p:nvSpPr>
        <p:spPr>
          <a:xfrm flipH="1">
            <a:off x="951230" y="5634354"/>
            <a:ext cx="297181" cy="1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2" name="Google Shape;334;p13"/>
          <p:cNvSpPr/>
          <p:nvPr/>
        </p:nvSpPr>
        <p:spPr>
          <a:xfrm flipH="1">
            <a:off x="959485" y="3947795"/>
            <a:ext cx="297181" cy="1"/>
          </a:xfrm>
          <a:prstGeom prst="line">
            <a:avLst/>
          </a:prstGeom>
          <a:ln w="15875">
            <a:solidFill>
              <a:srgbClr val="E39844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3" name="Google Shape;335;p13"/>
          <p:cNvSpPr/>
          <p:nvPr/>
        </p:nvSpPr>
        <p:spPr>
          <a:xfrm flipH="1">
            <a:off x="994410" y="5634354"/>
            <a:ext cx="297181" cy="1"/>
          </a:xfrm>
          <a:prstGeom prst="line">
            <a:avLst/>
          </a:prstGeom>
          <a:ln w="15875">
            <a:solidFill>
              <a:srgbClr val="E39844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4" name="Google Shape;336;p13"/>
          <p:cNvSpPr txBox="1"/>
          <p:nvPr/>
        </p:nvSpPr>
        <p:spPr>
          <a:xfrm>
            <a:off x="162560" y="5463540"/>
            <a:ext cx="720091" cy="361623"/>
          </a:xfrm>
          <a:prstGeom prst="rect">
            <a:avLst/>
          </a:prstGeom>
          <a:ln w="28575">
            <a:solidFill>
              <a:srgbClr val="E3984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2023</a:t>
            </a:r>
          </a:p>
        </p:txBody>
      </p:sp>
      <p:sp>
        <p:nvSpPr>
          <p:cNvPr id="395" name="Google Shape;337;p13"/>
          <p:cNvSpPr txBox="1"/>
          <p:nvPr/>
        </p:nvSpPr>
        <p:spPr>
          <a:xfrm>
            <a:off x="149225" y="3766184"/>
            <a:ext cx="720091" cy="361624"/>
          </a:xfrm>
          <a:prstGeom prst="rect">
            <a:avLst/>
          </a:prstGeom>
          <a:ln w="28575">
            <a:solidFill>
              <a:srgbClr val="E3984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2023</a:t>
            </a:r>
          </a:p>
        </p:txBody>
      </p:sp>
      <p:sp>
        <p:nvSpPr>
          <p:cNvPr id="396" name="Google Shape;338;p13"/>
          <p:cNvSpPr txBox="1"/>
          <p:nvPr/>
        </p:nvSpPr>
        <p:spPr>
          <a:xfrm>
            <a:off x="135889" y="4346575"/>
            <a:ext cx="720092" cy="361623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2025</a:t>
            </a:r>
          </a:p>
        </p:txBody>
      </p:sp>
      <p:sp>
        <p:nvSpPr>
          <p:cNvPr id="397" name="Google Shape;339;p13"/>
          <p:cNvSpPr/>
          <p:nvPr/>
        </p:nvSpPr>
        <p:spPr>
          <a:xfrm flipH="1">
            <a:off x="972819" y="4522470"/>
            <a:ext cx="297181" cy="1"/>
          </a:xfrm>
          <a:prstGeom prst="line">
            <a:avLst/>
          </a:prstGeom>
          <a:ln w="15875">
            <a:solidFill>
              <a:srgbClr val="C00000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8" name="Google Shape;340;p13"/>
          <p:cNvSpPr txBox="1"/>
          <p:nvPr/>
        </p:nvSpPr>
        <p:spPr>
          <a:xfrm>
            <a:off x="7477130" y="6326504"/>
            <a:ext cx="4296401" cy="33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Pellizzi et al, Obes. Surg. 2025</a:t>
            </a:r>
          </a:p>
        </p:txBody>
      </p:sp>
      <p:sp>
        <p:nvSpPr>
          <p:cNvPr id="399" name="Google Shape;341;p13"/>
          <p:cNvSpPr/>
          <p:nvPr/>
        </p:nvSpPr>
        <p:spPr>
          <a:xfrm>
            <a:off x="6845300" y="2399664"/>
            <a:ext cx="1896746" cy="594361"/>
          </a:xfrm>
          <a:prstGeom prst="rect">
            <a:avLst/>
          </a:prstGeom>
          <a:ln w="28575">
            <a:solidFill>
              <a:srgbClr val="7D99D9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0" name="Google Shape;342;p13"/>
          <p:cNvSpPr/>
          <p:nvPr/>
        </p:nvSpPr>
        <p:spPr>
          <a:xfrm>
            <a:off x="6853555" y="3023235"/>
            <a:ext cx="1896746" cy="594361"/>
          </a:xfrm>
          <a:prstGeom prst="rect">
            <a:avLst/>
          </a:prstGeom>
          <a:ln w="28575">
            <a:solidFill>
              <a:srgbClr val="7D99D9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1" name="Google Shape;343;p13"/>
          <p:cNvSpPr/>
          <p:nvPr/>
        </p:nvSpPr>
        <p:spPr>
          <a:xfrm>
            <a:off x="6851015" y="4737100"/>
            <a:ext cx="1896746" cy="509270"/>
          </a:xfrm>
          <a:prstGeom prst="rect">
            <a:avLst/>
          </a:prstGeom>
          <a:ln w="28575">
            <a:solidFill>
              <a:srgbClr val="7D99D9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2" name="Google Shape;344;p13"/>
          <p:cNvSpPr/>
          <p:nvPr/>
        </p:nvSpPr>
        <p:spPr>
          <a:xfrm>
            <a:off x="6848475" y="5285104"/>
            <a:ext cx="1896746" cy="509270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3" name="Google Shape;345;p13"/>
          <p:cNvSpPr/>
          <p:nvPr/>
        </p:nvSpPr>
        <p:spPr>
          <a:xfrm>
            <a:off x="6878319" y="3641725"/>
            <a:ext cx="1896746" cy="509270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4" name="Google Shape;346;p13"/>
          <p:cNvSpPr/>
          <p:nvPr/>
        </p:nvSpPr>
        <p:spPr>
          <a:xfrm>
            <a:off x="10090149" y="5485130"/>
            <a:ext cx="62331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5" name="Google Shape;347;p13"/>
          <p:cNvSpPr/>
          <p:nvPr/>
        </p:nvSpPr>
        <p:spPr>
          <a:xfrm>
            <a:off x="6878319" y="4236084"/>
            <a:ext cx="1893571" cy="47434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5" grpId="2"/>
      <p:bldP build="whole" bldLvl="1" animBg="1" rev="0" advAuto="0" spid="405" grpId="8"/>
      <p:bldP build="whole" bldLvl="1" animBg="1" rev="0" advAuto="0" spid="396" grpId="7"/>
      <p:bldP build="whole" bldLvl="1" animBg="1" rev="0" advAuto="0" spid="403" grpId="3"/>
      <p:bldP build="whole" bldLvl="1" animBg="1" rev="0" advAuto="0" spid="404" grpId="6"/>
      <p:bldP build="whole" bldLvl="1" animBg="1" rev="0" advAuto="0" spid="402" grpId="5"/>
      <p:bldP build="whole" bldLvl="1" animBg="1" rev="0" advAuto="0" spid="384" grpId="1"/>
      <p:bldP build="whole" bldLvl="1" animBg="1" rev="0" advAuto="0" spid="394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363;p15"/>
          <p:cNvSpPr/>
          <p:nvPr/>
        </p:nvSpPr>
        <p:spPr>
          <a:xfrm>
            <a:off x="-1" y="644905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8" name="Google Shape;364;p15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9" name="Google Shape;365;p15"/>
          <p:cNvSpPr txBox="1"/>
          <p:nvPr/>
        </p:nvSpPr>
        <p:spPr>
          <a:xfrm>
            <a:off x="137986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ESG NEGLI ELDER</a:t>
            </a:r>
          </a:p>
        </p:txBody>
      </p:sp>
      <p:pic>
        <p:nvPicPr>
          <p:cNvPr id="410" name="Google Shape;366;p15" descr="Google Shape;366;p15"/>
          <p:cNvPicPr>
            <a:picLocks noChangeAspect="1"/>
          </p:cNvPicPr>
          <p:nvPr/>
        </p:nvPicPr>
        <p:blipFill>
          <a:blip r:embed="rId2">
            <a:extLst/>
          </a:blip>
          <a:srcRect l="25208" t="29824" r="31213" b="8028"/>
          <a:stretch>
            <a:fillRect/>
          </a:stretch>
        </p:blipFill>
        <p:spPr>
          <a:xfrm>
            <a:off x="1334135" y="3159125"/>
            <a:ext cx="3966210" cy="3181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Google Shape;367;p15" descr="Google Shape;367;p15"/>
          <p:cNvPicPr>
            <a:picLocks noChangeAspect="1"/>
          </p:cNvPicPr>
          <p:nvPr/>
        </p:nvPicPr>
        <p:blipFill>
          <a:blip r:embed="rId3">
            <a:extLst/>
          </a:blip>
          <a:srcRect l="9818" t="23666" r="31702" b="10056"/>
          <a:stretch>
            <a:fillRect/>
          </a:stretch>
        </p:blipFill>
        <p:spPr>
          <a:xfrm>
            <a:off x="7174865" y="3348990"/>
            <a:ext cx="4516755" cy="287972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2" name="Google Shape;368;p15"/>
          <p:cNvGraphicFramePr/>
          <p:nvPr/>
        </p:nvGraphicFramePr>
        <p:xfrm>
          <a:off x="7621905" y="1227455"/>
          <a:ext cx="3622051" cy="17907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811024"/>
                <a:gridCol w="1811024"/>
              </a:tblGrid>
              <a:tr h="381000">
                <a:tc gridSpan="2"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Arial"/>
                        </a:rPr>
                        <a:t>SUMMERY (n=18)</a:t>
                      </a:r>
                    </a:p>
                  </a:txBody>
                  <a:tcPr marL="45725" marR="45725" marT="45725" marB="45725" anchor="ctr" anchorCtr="0" horzOverflow="overflow"/>
                </a:tc>
                <a:tc hMerge="1"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Arial"/>
                        </a:rPr>
                        <a:t>Età</a:t>
                      </a:r>
                    </a:p>
                  </a:txBody>
                  <a:tcPr marL="45725" marR="45725" marT="45725" marB="45725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Arial"/>
                        </a:rPr>
                        <a:t>&gt; 65 aa</a:t>
                      </a:r>
                    </a:p>
                  </a:txBody>
                  <a:tcPr marL="45725" marR="45725" marT="45725" marB="45725" anchor="ctr" anchorCtr="0" horzOverflow="overflow"/>
                </a:tc>
              </a:tr>
              <a:tr h="39242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Arial"/>
                        </a:rPr>
                        <a:t>BMI </a:t>
                      </a:r>
                    </a:p>
                  </a:txBody>
                  <a:tcPr marL="45725" marR="45725" marT="45725" marB="45725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Arial"/>
                        </a:rPr>
                        <a:t>41.2</a:t>
                      </a:r>
                    </a:p>
                  </a:txBody>
                  <a:tcPr marL="45725" marR="45725" marT="45725" marB="45725" anchor="ctr" anchorCtr="0" horzOverflow="overflow"/>
                </a:tc>
              </a:tr>
              <a:tr h="2552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Arial"/>
                        </a:rPr>
                        <a:t>TWL a 24 mesi</a:t>
                      </a:r>
                    </a:p>
                  </a:txBody>
                  <a:tcPr marL="45725" marR="45725" marT="45725" marB="45725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Arial"/>
                        </a:rPr>
                        <a:t>15%</a:t>
                      </a:r>
                    </a:p>
                  </a:txBody>
                  <a:tcPr marL="45725" marR="45725" marT="45725" marB="45725" anchor="ctr" anchorCtr="0" horzOverflow="overflow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Arial"/>
                        </a:rPr>
                        <a:t>Eventi avversi</a:t>
                      </a:r>
                    </a:p>
                  </a:txBody>
                  <a:tcPr marL="45725" marR="45725" marT="45725" marB="45725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ym typeface="Arial"/>
                        </a:rPr>
                        <a:t>0</a:t>
                      </a:r>
                    </a:p>
                  </a:txBody>
                  <a:tcPr marL="45725" marR="45725" marT="45725" marB="45725" anchor="ctr" anchorCtr="0" horzOverflow="overflow"/>
                </a:tc>
              </a:tr>
            </a:tbl>
          </a:graphicData>
        </a:graphic>
      </p:graphicFrame>
      <p:pic>
        <p:nvPicPr>
          <p:cNvPr id="413" name="Google Shape;369;p15" descr="Google Shape;369;p15"/>
          <p:cNvPicPr>
            <a:picLocks noChangeAspect="1"/>
          </p:cNvPicPr>
          <p:nvPr/>
        </p:nvPicPr>
        <p:blipFill>
          <a:blip r:embed="rId4">
            <a:extLst/>
          </a:blip>
          <a:srcRect l="10942" t="29824" r="11145" b="29351"/>
          <a:stretch>
            <a:fillRect/>
          </a:stretch>
        </p:blipFill>
        <p:spPr>
          <a:xfrm>
            <a:off x="351789" y="1310639"/>
            <a:ext cx="6423662" cy="189357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Google Shape;370;p15"/>
          <p:cNvSpPr/>
          <p:nvPr/>
        </p:nvSpPr>
        <p:spPr>
          <a:xfrm>
            <a:off x="9668509" y="1639570"/>
            <a:ext cx="1288416" cy="372746"/>
          </a:xfrm>
          <a:prstGeom prst="roundRect">
            <a:avLst>
              <a:gd name="adj" fmla="val 16667"/>
            </a:avLst>
          </a:prstGeom>
          <a:ln w="28575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5" name="Google Shape;371;p15"/>
          <p:cNvSpPr/>
          <p:nvPr/>
        </p:nvSpPr>
        <p:spPr>
          <a:xfrm>
            <a:off x="10081894" y="2792095"/>
            <a:ext cx="554357" cy="382907"/>
          </a:xfrm>
          <a:prstGeom prst="ellipse">
            <a:avLst/>
          </a:prstGeom>
          <a:ln w="15875">
            <a:solidFill>
              <a:srgbClr val="374C81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" grpId="2"/>
      <p:bldP build="whole" bldLvl="1" animBg="1" rev="0" advAuto="0" spid="411" grpId="4"/>
      <p:bldP build="whole" bldLvl="1" animBg="1" rev="0" advAuto="0" spid="414" grpId="3"/>
      <p:bldP build="whole" bldLvl="1" animBg="1" rev="0" advAuto="0" spid="412" grpId="1"/>
      <p:bldP build="whole" bldLvl="1" animBg="1" rev="0" advAuto="0" spid="415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352;p14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8" name="Google Shape;353;p14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9" name="Google Shape;354;p14"/>
          <p:cNvSpPr txBox="1"/>
          <p:nvPr/>
        </p:nvSpPr>
        <p:spPr>
          <a:xfrm>
            <a:off x="1322710" y="147319"/>
            <a:ext cx="10158464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SUCCESSO TECNICO:VOLUMETRIA POST ESG</a:t>
            </a:r>
          </a:p>
        </p:txBody>
      </p:sp>
      <p:pic>
        <p:nvPicPr>
          <p:cNvPr id="420" name="Google Shape;355;p14" descr="Google Shape;355;p14"/>
          <p:cNvPicPr>
            <a:picLocks noChangeAspect="1"/>
          </p:cNvPicPr>
          <p:nvPr/>
        </p:nvPicPr>
        <p:blipFill>
          <a:blip r:embed="rId2">
            <a:extLst/>
          </a:blip>
          <a:srcRect l="23401" t="35546" r="25327" b="36184"/>
          <a:stretch>
            <a:fillRect/>
          </a:stretch>
        </p:blipFill>
        <p:spPr>
          <a:xfrm>
            <a:off x="307975" y="1150619"/>
            <a:ext cx="6388100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Google Shape;356;p14" descr="Google Shape;356;p14"/>
          <p:cNvPicPr>
            <a:picLocks noChangeAspect="1"/>
          </p:cNvPicPr>
          <p:nvPr/>
        </p:nvPicPr>
        <p:blipFill>
          <a:blip r:embed="rId3">
            <a:extLst/>
          </a:blip>
          <a:srcRect l="27068" t="22815" r="28296" b="18545"/>
          <a:stretch>
            <a:fillRect/>
          </a:stretch>
        </p:blipFill>
        <p:spPr>
          <a:xfrm>
            <a:off x="6974840" y="2049779"/>
            <a:ext cx="4958081" cy="3664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Google Shape;357;p14" descr="Google Shape;357;p14"/>
          <p:cNvPicPr>
            <a:picLocks noChangeAspect="1"/>
          </p:cNvPicPr>
          <p:nvPr/>
        </p:nvPicPr>
        <p:blipFill>
          <a:blip r:embed="rId4">
            <a:extLst/>
          </a:blip>
          <a:srcRect l="25057" t="31360" r="57905" b="37119"/>
          <a:stretch>
            <a:fillRect/>
          </a:stretch>
        </p:blipFill>
        <p:spPr>
          <a:xfrm>
            <a:off x="840105" y="3272154"/>
            <a:ext cx="2395856" cy="249301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Google Shape;358;p14"/>
          <p:cNvSpPr txBox="1"/>
          <p:nvPr/>
        </p:nvSpPr>
        <p:spPr>
          <a:xfrm>
            <a:off x="3731895" y="3641090"/>
            <a:ext cx="2790191" cy="1530023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OGGETTIVARE IL SUCCESSO TECNICO</a:t>
            </a:r>
          </a:p>
          <a:p>
            <a:pPr marL="171450" indent="-57150"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RIVALUTAZIONE NEL PZ CON FAILURE O WR</a:t>
            </a:r>
          </a:p>
        </p:txBody>
      </p:sp>
      <p:pic>
        <p:nvPicPr>
          <p:cNvPr id="42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23449" y="1383269"/>
            <a:ext cx="5759072" cy="4091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3" grpId="6"/>
      <p:bldP build="whole" bldLvl="1" animBg="1" rev="0" advAuto="0" spid="422" grpId="4"/>
      <p:bldP build="whole" bldLvl="1" animBg="1" rev="0" advAuto="0" spid="420" grpId="3"/>
      <p:bldP build="whole" bldLvl="1" animBg="1" rev="0" advAuto="0" spid="424" grpId="1"/>
      <p:bldP build="whole" bldLvl="1" animBg="1" rev="0" advAuto="0" spid="424" grpId="2"/>
      <p:bldP build="whole" bldLvl="1" animBg="1" rev="0" advAuto="0" spid="421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4;p19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7" name="Google Shape;425;p19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8" name="Google Shape;426;p19"/>
          <p:cNvSpPr txBox="1"/>
          <p:nvPr/>
        </p:nvSpPr>
        <p:spPr>
          <a:xfrm>
            <a:off x="1034419" y="147319"/>
            <a:ext cx="9831696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PREDITTORI DI SUCCESSO</a:t>
            </a:r>
          </a:p>
        </p:txBody>
      </p:sp>
      <p:pic>
        <p:nvPicPr>
          <p:cNvPr id="429" name="Google Shape;427;p19" descr="Google Shape;427;p19"/>
          <p:cNvPicPr>
            <a:picLocks noChangeAspect="1"/>
          </p:cNvPicPr>
          <p:nvPr/>
        </p:nvPicPr>
        <p:blipFill>
          <a:blip r:embed="rId2">
            <a:extLst/>
          </a:blip>
          <a:srcRect l="21031" t="44222" r="21337" b="39889"/>
          <a:stretch>
            <a:fillRect/>
          </a:stretch>
        </p:blipFill>
        <p:spPr>
          <a:xfrm>
            <a:off x="321945" y="1270000"/>
            <a:ext cx="7026276" cy="1089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Google Shape;428;p19" descr="Google Shape;428;p19"/>
          <p:cNvPicPr>
            <a:picLocks noChangeAspect="1"/>
          </p:cNvPicPr>
          <p:nvPr/>
        </p:nvPicPr>
        <p:blipFill>
          <a:blip r:embed="rId3">
            <a:extLst/>
          </a:blip>
          <a:srcRect l="20146" t="27083" r="50000" b="16620"/>
          <a:stretch>
            <a:fillRect/>
          </a:stretch>
        </p:blipFill>
        <p:spPr>
          <a:xfrm>
            <a:off x="7734934" y="1724025"/>
            <a:ext cx="3813176" cy="4045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oogle Shape;429;p19" descr="Google Shape;429;p19"/>
          <p:cNvPicPr>
            <a:picLocks noChangeAspect="1"/>
          </p:cNvPicPr>
          <p:nvPr/>
        </p:nvPicPr>
        <p:blipFill>
          <a:blip r:embed="rId4">
            <a:extLst/>
          </a:blip>
          <a:srcRect l="36240" t="37102" r="19472" b="20971"/>
          <a:stretch>
            <a:fillRect/>
          </a:stretch>
        </p:blipFill>
        <p:spPr>
          <a:xfrm>
            <a:off x="861695" y="2775584"/>
            <a:ext cx="5591176" cy="2977517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Google Shape;430;p19"/>
          <p:cNvSpPr/>
          <p:nvPr/>
        </p:nvSpPr>
        <p:spPr>
          <a:xfrm>
            <a:off x="7755890" y="2193925"/>
            <a:ext cx="1119506" cy="3804921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1"/>
      <p:bldP build="whole" bldLvl="1" animBg="1" rev="0" advAuto="0" spid="431" grpId="3"/>
      <p:bldP build="whole" bldLvl="1" animBg="1" rev="0" advAuto="0" spid="43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12;p18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35" name="Google Shape;413;p18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36" name="Google Shape;414;p18"/>
          <p:cNvSpPr txBox="1"/>
          <p:nvPr/>
        </p:nvSpPr>
        <p:spPr>
          <a:xfrm>
            <a:off x="1034419" y="147319"/>
            <a:ext cx="9831696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ESG </a:t>
            </a:r>
            <a:r>
              <a:rPr>
                <a:solidFill>
                  <a:srgbClr val="FF0000"/>
                </a:solidFill>
              </a:rPr>
              <a:t>con</a:t>
            </a:r>
            <a:r>
              <a:t> NUOVE TERAPIE FARMACOLOGICHE</a:t>
            </a:r>
          </a:p>
        </p:txBody>
      </p:sp>
      <p:pic>
        <p:nvPicPr>
          <p:cNvPr id="437" name="Google Shape;415;p18" descr="Google Shape;415;p18"/>
          <p:cNvPicPr>
            <a:picLocks noChangeAspect="1"/>
          </p:cNvPicPr>
          <p:nvPr/>
        </p:nvPicPr>
        <p:blipFill>
          <a:blip r:embed="rId2">
            <a:extLst/>
          </a:blip>
          <a:srcRect l="20378" t="23668" r="20901" b="43902"/>
          <a:stretch>
            <a:fillRect/>
          </a:stretch>
        </p:blipFill>
        <p:spPr>
          <a:xfrm>
            <a:off x="560070" y="1150619"/>
            <a:ext cx="5571491" cy="1722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Google Shape;416;p18" descr="Google Shape;416;p18"/>
          <p:cNvPicPr>
            <a:picLocks noChangeAspect="1"/>
          </p:cNvPicPr>
          <p:nvPr/>
        </p:nvPicPr>
        <p:blipFill>
          <a:blip r:embed="rId3">
            <a:extLst/>
          </a:blip>
          <a:srcRect l="30276" t="25861" r="30682" b="28685"/>
          <a:stretch>
            <a:fillRect/>
          </a:stretch>
        </p:blipFill>
        <p:spPr>
          <a:xfrm>
            <a:off x="965835" y="2961639"/>
            <a:ext cx="4759960" cy="3117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Google Shape;417;p18" descr="Google Shape;417;p18"/>
          <p:cNvPicPr>
            <a:picLocks noChangeAspect="1"/>
          </p:cNvPicPr>
          <p:nvPr/>
        </p:nvPicPr>
        <p:blipFill>
          <a:blip r:embed="rId4">
            <a:extLst/>
          </a:blip>
          <a:srcRect l="22115" t="28305" r="51042" b="20295"/>
          <a:stretch>
            <a:fillRect/>
          </a:stretch>
        </p:blipFill>
        <p:spPr>
          <a:xfrm>
            <a:off x="6955790" y="1458594"/>
            <a:ext cx="3956051" cy="426148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Google Shape;418;p18"/>
          <p:cNvSpPr/>
          <p:nvPr/>
        </p:nvSpPr>
        <p:spPr>
          <a:xfrm>
            <a:off x="7048500" y="4984750"/>
            <a:ext cx="3956685" cy="79121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41" name="Google Shape;419;p18" descr="Google Shape;419;p18"/>
          <p:cNvPicPr>
            <a:picLocks noChangeAspect="1"/>
          </p:cNvPicPr>
          <p:nvPr/>
        </p:nvPicPr>
        <p:blipFill>
          <a:blip r:embed="rId5">
            <a:extLst/>
          </a:blip>
          <a:srcRect l="0" t="0" r="0" b="7046"/>
          <a:stretch>
            <a:fillRect/>
          </a:stretch>
        </p:blipFill>
        <p:spPr>
          <a:xfrm rot="1380000">
            <a:off x="4367529" y="2392679"/>
            <a:ext cx="2680971" cy="2392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0" grpId="3"/>
      <p:bldP build="whole" bldLvl="1" animBg="1" rev="0" advAuto="0" spid="441" grpId="4"/>
      <p:bldP build="whole" bldLvl="1" animBg="1" rev="0" advAuto="0" spid="438" grpId="1"/>
      <p:bldP build="whole" bldLvl="1" animBg="1" rev="0" advAuto="0" spid="43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392;p17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44" name="Google Shape;393;p17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45" name="Google Shape;394;p17"/>
          <p:cNvSpPr txBox="1"/>
          <p:nvPr/>
        </p:nvSpPr>
        <p:spPr>
          <a:xfrm>
            <a:off x="137986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ESG </a:t>
            </a:r>
            <a:r>
              <a:rPr>
                <a:solidFill>
                  <a:srgbClr val="FF0000"/>
                </a:solidFill>
              </a:rPr>
              <a:t>vs</a:t>
            </a:r>
            <a:r>
              <a:t> NUOVE TERAPIE FARMACOLOGICHE</a:t>
            </a:r>
          </a:p>
        </p:txBody>
      </p:sp>
      <p:pic>
        <p:nvPicPr>
          <p:cNvPr id="446" name="Google Shape;395;p17" descr="Google Shape;395;p17"/>
          <p:cNvPicPr>
            <a:picLocks noChangeAspect="1"/>
          </p:cNvPicPr>
          <p:nvPr/>
        </p:nvPicPr>
        <p:blipFill>
          <a:blip r:embed="rId2">
            <a:extLst/>
          </a:blip>
          <a:srcRect l="19031" t="27472" r="27509" b="50944"/>
          <a:stretch>
            <a:fillRect/>
          </a:stretch>
        </p:blipFill>
        <p:spPr>
          <a:xfrm>
            <a:off x="168910" y="1150620"/>
            <a:ext cx="6517640" cy="1480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Google Shape;396;p17" descr="Google Shape;396;p17"/>
          <p:cNvPicPr>
            <a:picLocks noChangeAspect="1"/>
          </p:cNvPicPr>
          <p:nvPr/>
        </p:nvPicPr>
        <p:blipFill>
          <a:blip r:embed="rId3">
            <a:extLst/>
          </a:blip>
          <a:srcRect l="27945" t="26890" r="59390" b="17712"/>
          <a:stretch>
            <a:fillRect/>
          </a:stretch>
        </p:blipFill>
        <p:spPr>
          <a:xfrm>
            <a:off x="9751694" y="1149985"/>
            <a:ext cx="2021841" cy="497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Google Shape;397;p17" descr="Google Shape;397;p17"/>
          <p:cNvPicPr>
            <a:picLocks noChangeAspect="1"/>
          </p:cNvPicPr>
          <p:nvPr/>
        </p:nvPicPr>
        <p:blipFill>
          <a:blip r:embed="rId4">
            <a:extLst/>
          </a:blip>
          <a:srcRect l="27344" t="48489" r="42009" b="39519"/>
          <a:stretch>
            <a:fillRect/>
          </a:stretch>
        </p:blipFill>
        <p:spPr>
          <a:xfrm>
            <a:off x="227964" y="4688839"/>
            <a:ext cx="5467352" cy="1203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Google Shape;398;p17" descr="Google Shape;398;p17"/>
          <p:cNvPicPr>
            <a:picLocks noChangeAspect="1"/>
          </p:cNvPicPr>
          <p:nvPr/>
        </p:nvPicPr>
        <p:blipFill>
          <a:blip r:embed="rId5">
            <a:extLst/>
          </a:blip>
          <a:srcRect l="27437" t="42685" r="51760" b="26851"/>
          <a:stretch>
            <a:fillRect/>
          </a:stretch>
        </p:blipFill>
        <p:spPr>
          <a:xfrm>
            <a:off x="5828664" y="3012439"/>
            <a:ext cx="3487422" cy="287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Google Shape;399;p17" descr="Google Shape;399;p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4064" y="2794000"/>
            <a:ext cx="1734822" cy="1641475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Google Shape;400;p17"/>
          <p:cNvSpPr/>
          <p:nvPr/>
        </p:nvSpPr>
        <p:spPr>
          <a:xfrm flipH="1">
            <a:off x="1875155" y="3611244"/>
            <a:ext cx="342266" cy="22862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2" name="Google Shape;401;p17"/>
          <p:cNvSpPr/>
          <p:nvPr/>
        </p:nvSpPr>
        <p:spPr>
          <a:xfrm flipV="1">
            <a:off x="3608704" y="3615690"/>
            <a:ext cx="341631" cy="1906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53" name="Google Shape;402;p17" descr="Google Shape;402;p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020000">
            <a:off x="350520" y="2816225"/>
            <a:ext cx="1481456" cy="1390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Google Shape;403;p17" descr="Google Shape;403;p17"/>
          <p:cNvPicPr>
            <a:picLocks noChangeAspect="1"/>
          </p:cNvPicPr>
          <p:nvPr/>
        </p:nvPicPr>
        <p:blipFill>
          <a:blip r:embed="rId8">
            <a:extLst/>
          </a:blip>
          <a:srcRect l="26255" t="50061" r="50642" b="23424"/>
          <a:stretch>
            <a:fillRect/>
          </a:stretch>
        </p:blipFill>
        <p:spPr>
          <a:xfrm rot="840000">
            <a:off x="3969384" y="2771139"/>
            <a:ext cx="1461136" cy="1703706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Google Shape;404;p17"/>
          <p:cNvSpPr/>
          <p:nvPr/>
        </p:nvSpPr>
        <p:spPr>
          <a:xfrm flipV="1">
            <a:off x="9410065" y="4634230"/>
            <a:ext cx="341631" cy="1906"/>
          </a:xfrm>
          <a:prstGeom prst="line">
            <a:avLst/>
          </a:prstGeom>
          <a:ln w="15875">
            <a:solidFill>
              <a:srgbClr val="C00000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6" name="Google Shape;405;p17"/>
          <p:cNvSpPr/>
          <p:nvPr/>
        </p:nvSpPr>
        <p:spPr>
          <a:xfrm flipV="1">
            <a:off x="9410065" y="5900420"/>
            <a:ext cx="341631" cy="1906"/>
          </a:xfrm>
          <a:prstGeom prst="line">
            <a:avLst/>
          </a:prstGeom>
          <a:ln w="15875">
            <a:solidFill>
              <a:srgbClr val="C00000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57" name="Google Shape;406;p17" descr="Google Shape;406;p17"/>
          <p:cNvPicPr>
            <a:picLocks noChangeAspect="1"/>
          </p:cNvPicPr>
          <p:nvPr/>
        </p:nvPicPr>
        <p:blipFill>
          <a:blip r:embed="rId9">
            <a:extLst/>
          </a:blip>
          <a:srcRect l="0" t="0" r="0" b="7046"/>
          <a:stretch>
            <a:fillRect/>
          </a:stretch>
        </p:blipFill>
        <p:spPr>
          <a:xfrm>
            <a:off x="7182484" y="1188085"/>
            <a:ext cx="1741806" cy="1490346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Google Shape;407;p17"/>
          <p:cNvSpPr/>
          <p:nvPr/>
        </p:nvSpPr>
        <p:spPr>
          <a:xfrm>
            <a:off x="3784600" y="5089525"/>
            <a:ext cx="1687829" cy="830581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3" grpId="3"/>
      <p:bldP build="whole" bldLvl="1" animBg="1" rev="0" advAuto="0" spid="448" grpId="6"/>
      <p:bldP build="whole" bldLvl="1" animBg="1" rev="0" advAuto="0" spid="458" grpId="7"/>
      <p:bldP build="whole" bldLvl="1" animBg="1" rev="0" advAuto="0" spid="452" grpId="4"/>
      <p:bldP build="whole" bldLvl="1" animBg="1" rev="0" advAuto="0" spid="451" grpId="2"/>
      <p:bldP build="whole" bldLvl="1" animBg="1" rev="0" advAuto="0" spid="447" grpId="9"/>
      <p:bldP build="whole" bldLvl="1" animBg="1" rev="0" advAuto="0" spid="454" grpId="5"/>
      <p:bldP build="whole" bldLvl="1" animBg="1" rev="0" advAuto="0" spid="450" grpId="1"/>
      <p:bldP build="whole" bldLvl="1" animBg="1" rev="0" advAuto="0" spid="449" grpId="8"/>
      <p:bldP build="whole" bldLvl="1" animBg="1" rev="0" advAuto="0" spid="455" grpId="10"/>
      <p:bldP build="whole" bldLvl="1" animBg="1" rev="0" advAuto="0" spid="456" grpId="1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35;p20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1" name="Google Shape;436;p20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2" name="Google Shape;437;p20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ENDOSCOPIA BARIATRICA</a:t>
            </a:r>
          </a:p>
        </p:txBody>
      </p:sp>
      <p:sp>
        <p:nvSpPr>
          <p:cNvPr id="463" name="Google Shape;438;p20"/>
          <p:cNvSpPr txBox="1"/>
          <p:nvPr/>
        </p:nvSpPr>
        <p:spPr>
          <a:xfrm>
            <a:off x="868049" y="3227704"/>
            <a:ext cx="4102092" cy="70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PRIMARIA</a:t>
            </a:r>
          </a:p>
        </p:txBody>
      </p:sp>
      <p:sp>
        <p:nvSpPr>
          <p:cNvPr id="464" name="Google Shape;439;p20"/>
          <p:cNvSpPr txBox="1"/>
          <p:nvPr/>
        </p:nvSpPr>
        <p:spPr>
          <a:xfrm>
            <a:off x="5790569" y="3096260"/>
            <a:ext cx="5000617" cy="94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6600">
                <a:solidFill>
                  <a:srgbClr val="84B2F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REVISIONALE</a:t>
            </a:r>
          </a:p>
        </p:txBody>
      </p:sp>
      <p:sp>
        <p:nvSpPr>
          <p:cNvPr id="465" name="Google Shape;440;p20"/>
          <p:cNvSpPr/>
          <p:nvPr/>
        </p:nvSpPr>
        <p:spPr>
          <a:xfrm>
            <a:off x="8247380" y="4387215"/>
            <a:ext cx="1" cy="503556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6" name="Google Shape;441;p20"/>
          <p:cNvSpPr txBox="1"/>
          <p:nvPr/>
        </p:nvSpPr>
        <p:spPr>
          <a:xfrm>
            <a:off x="6964680" y="5032375"/>
            <a:ext cx="2722246" cy="945823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b="1" sz="18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WEIGHT REGAIN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DUMPING SYNDROME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BILIARY REFLUX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5" grpId="1"/>
      <p:bldP build="whole" bldLvl="1" animBg="1" rev="0" advAuto="0" spid="46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191;p2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6" name="Google Shape;192;p2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67" name="Google Shape;193;p2" descr="Google Shape;193;p2"/>
          <p:cNvPicPr>
            <a:picLocks noChangeAspect="1"/>
          </p:cNvPicPr>
          <p:nvPr/>
        </p:nvPicPr>
        <p:blipFill>
          <a:blip r:embed="rId2">
            <a:extLst/>
          </a:blip>
          <a:srcRect l="0" t="0" r="0" b="8795"/>
          <a:stretch>
            <a:fillRect/>
          </a:stretch>
        </p:blipFill>
        <p:spPr>
          <a:xfrm>
            <a:off x="2178685" y="1798954"/>
            <a:ext cx="3225801" cy="314579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Google Shape;194;p2"/>
          <p:cNvSpPr txBox="1"/>
          <p:nvPr/>
        </p:nvSpPr>
        <p:spPr>
          <a:xfrm>
            <a:off x="1805309" y="5074920"/>
            <a:ext cx="3972552" cy="340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CHIRURGIA BARIATRICA</a:t>
            </a:r>
          </a:p>
        </p:txBody>
      </p:sp>
      <p:sp>
        <p:nvSpPr>
          <p:cNvPr id="269" name="Google Shape;195;p2"/>
          <p:cNvSpPr txBox="1"/>
          <p:nvPr/>
        </p:nvSpPr>
        <p:spPr>
          <a:xfrm>
            <a:off x="6396840" y="1255792"/>
            <a:ext cx="3972551" cy="340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ENDOSCOPIA BARIATRICA</a:t>
            </a:r>
          </a:p>
        </p:txBody>
      </p:sp>
      <p:pic>
        <p:nvPicPr>
          <p:cNvPr id="270" name="Google Shape;197;p2" descr="Google Shape;197;p2"/>
          <p:cNvPicPr>
            <a:picLocks noChangeAspect="1"/>
          </p:cNvPicPr>
          <p:nvPr/>
        </p:nvPicPr>
        <p:blipFill>
          <a:blip r:embed="rId3">
            <a:extLst/>
          </a:blip>
          <a:srcRect l="33520" t="14731" r="33437" b="25325"/>
          <a:stretch>
            <a:fillRect/>
          </a:stretch>
        </p:blipFill>
        <p:spPr>
          <a:xfrm>
            <a:off x="6862725" y="1726128"/>
            <a:ext cx="3225714" cy="329138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LA CHIRURGIA ENDOSCOPICA BARIATRICA"/>
          <p:cNvSpPr txBox="1"/>
          <p:nvPr/>
        </p:nvSpPr>
        <p:spPr>
          <a:xfrm>
            <a:off x="1484367" y="258514"/>
            <a:ext cx="9954918" cy="49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90000"/>
              </a:lnSpc>
              <a:defRPr b="1" spc="-63" sz="3800">
                <a:solidFill>
                  <a:srgbClr val="3F798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LA CHIRURGIA ENDOSCOPICA BARIATRICA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3"/>
      <p:bldP build="whole" bldLvl="1" animBg="1" rev="0" advAuto="0" spid="267" grpId="1"/>
      <p:bldP build="whole" bldLvl="1" animBg="1" rev="0" advAuto="0" spid="268" grpId="2"/>
      <p:bldP build="whole" bldLvl="1" animBg="1" rev="0" advAuto="0" spid="269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72;p23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9" name="Google Shape;473;p23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70" name="Google Shape;474;p23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WEIGHT REGAIN IN GB: TORE</a:t>
            </a:r>
          </a:p>
        </p:txBody>
      </p:sp>
      <p:pic>
        <p:nvPicPr>
          <p:cNvPr id="471" name="Google Shape;475;p23" descr="Google Shape;475;p23"/>
          <p:cNvPicPr>
            <a:picLocks noChangeAspect="1"/>
          </p:cNvPicPr>
          <p:nvPr/>
        </p:nvPicPr>
        <p:blipFill>
          <a:blip r:embed="rId2">
            <a:extLst/>
          </a:blip>
          <a:srcRect l="35094" t="31278" r="20259" b="18720"/>
          <a:stretch>
            <a:fillRect/>
          </a:stretch>
        </p:blipFill>
        <p:spPr>
          <a:xfrm>
            <a:off x="6978923" y="2826689"/>
            <a:ext cx="4392931" cy="2767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Google Shape;476;p23" descr="Google Shape;476;p23"/>
          <p:cNvPicPr>
            <a:picLocks noChangeAspect="1"/>
          </p:cNvPicPr>
          <p:nvPr/>
        </p:nvPicPr>
        <p:blipFill>
          <a:blip r:embed="rId3">
            <a:extLst/>
          </a:blip>
          <a:srcRect l="20146" t="43519" r="24093" b="32879"/>
          <a:stretch>
            <a:fillRect/>
          </a:stretch>
        </p:blipFill>
        <p:spPr>
          <a:xfrm>
            <a:off x="6614850" y="1255792"/>
            <a:ext cx="5629276" cy="1340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417" y="1140261"/>
            <a:ext cx="4620164" cy="125695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74" name="Tabella 1"/>
          <p:cNvGraphicFramePr/>
          <p:nvPr/>
        </p:nvGraphicFramePr>
        <p:xfrm>
          <a:off x="350763" y="3155676"/>
          <a:ext cx="1270001" cy="61335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30200"/>
                <a:gridCol w="825500"/>
              </a:tblGrid>
              <a:tr h="197383">
                <a:tc gridSpan="2"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ym typeface="Arial"/>
                        </a:rPr>
                        <a:t>Tabella 1</a:t>
                      </a:r>
                    </a:p>
                  </a:txBody>
                  <a:tcPr marL="0" marR="0" marT="0" marB="0" anchor="t" anchorCtr="0" horzOverflow="overflow">
                    <a:lnL/>
                    <a:lnR/>
                    <a:lnT/>
                    <a:lnB w="12700">
                      <a:solidFill>
                        <a:srgbClr val="FFFFFF"/>
                      </a:solidFill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cPr/>
                </a:tc>
              </a:tr>
              <a:tr h="20445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13</a:t>
                      </a:r>
                    </a:p>
                  </a:txBody>
                  <a:tcPr marL="0" marR="0" marT="0" marB="0" anchor="t" anchorCtr="0" horzOverflow="overflow"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works</a:t>
                      </a:r>
                    </a:p>
                  </a:txBody>
                  <a:tcPr marL="0" marR="0" marT="0" marB="0" anchor="t" anchorCtr="0" horzOverflow="overflow"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  <a:tr h="20445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 n=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850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ED2E2"/>
                    </a:solidFill>
                  </a:tcPr>
                </a:tc>
              </a:tr>
              <a:tr h="20445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T.S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.: 99.86%</a:t>
                      </a:r>
                    </a:p>
                  </a:txBody>
                  <a:tcPr marL="0" marR="0" marT="0" marB="0" anchor="t" anchorCtr="0" horzOverflow="overflow">
                    <a:solidFill>
                      <a:srgbClr val="E8EAF1"/>
                    </a:solidFill>
                  </a:tcPr>
                </a:tc>
              </a:tr>
            </a:tbl>
          </a:graphicData>
        </a:graphic>
      </p:graphicFrame>
      <p:pic>
        <p:nvPicPr>
          <p:cNvPr id="475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6409" y="2508143"/>
            <a:ext cx="4142178" cy="360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50070" y="3270955"/>
            <a:ext cx="1117601" cy="34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17661" y="5613180"/>
            <a:ext cx="982418" cy="300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7" grpId="2"/>
      <p:bldP build="whole" bldLvl="1" animBg="1" rev="0" advAuto="0" spid="47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57;p22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80" name="Google Shape;458;p22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81" name="Google Shape;459;p22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WEIGHT REGAIN IN GB: APC</a:t>
            </a:r>
          </a:p>
        </p:txBody>
      </p:sp>
      <p:pic>
        <p:nvPicPr>
          <p:cNvPr id="482" name="Google Shape;460;p22" descr="Google Shape;460;p22"/>
          <p:cNvPicPr>
            <a:picLocks noChangeAspect="1"/>
          </p:cNvPicPr>
          <p:nvPr/>
        </p:nvPicPr>
        <p:blipFill>
          <a:blip r:embed="rId2">
            <a:extLst/>
          </a:blip>
          <a:srcRect l="22604" t="23241" r="25864" b="14870"/>
          <a:stretch>
            <a:fillRect/>
          </a:stretch>
        </p:blipFill>
        <p:spPr>
          <a:xfrm>
            <a:off x="1045210" y="2303145"/>
            <a:ext cx="3293110" cy="2225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Google Shape;461;p22" descr="Google Shape;461;p22"/>
          <p:cNvPicPr>
            <a:picLocks noChangeAspect="1"/>
          </p:cNvPicPr>
          <p:nvPr/>
        </p:nvPicPr>
        <p:blipFill>
          <a:blip r:embed="rId3">
            <a:extLst/>
          </a:blip>
          <a:srcRect l="22505" t="29880" r="25275" b="16970"/>
          <a:stretch>
            <a:fillRect/>
          </a:stretch>
        </p:blipFill>
        <p:spPr>
          <a:xfrm>
            <a:off x="5227319" y="1794510"/>
            <a:ext cx="6741162" cy="385953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Google Shape;462;p22"/>
          <p:cNvSpPr/>
          <p:nvPr/>
        </p:nvSpPr>
        <p:spPr>
          <a:xfrm>
            <a:off x="7339965" y="3848100"/>
            <a:ext cx="671196" cy="215900"/>
          </a:xfrm>
          <a:prstGeom prst="roundRect">
            <a:avLst>
              <a:gd name="adj" fmla="val 16667"/>
            </a:avLst>
          </a:prstGeom>
          <a:ln w="381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5" name="Google Shape;463;p22"/>
          <p:cNvSpPr/>
          <p:nvPr/>
        </p:nvSpPr>
        <p:spPr>
          <a:xfrm>
            <a:off x="10347325" y="3837940"/>
            <a:ext cx="671195" cy="215901"/>
          </a:xfrm>
          <a:prstGeom prst="roundRect">
            <a:avLst>
              <a:gd name="adj" fmla="val 16667"/>
            </a:avLst>
          </a:prstGeom>
          <a:ln w="381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6" name="Google Shape;464;p22"/>
          <p:cNvSpPr/>
          <p:nvPr/>
        </p:nvSpPr>
        <p:spPr>
          <a:xfrm>
            <a:off x="8156377" y="3848100"/>
            <a:ext cx="671196" cy="215901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7" name="Google Shape;465;p22"/>
          <p:cNvSpPr/>
          <p:nvPr/>
        </p:nvSpPr>
        <p:spPr>
          <a:xfrm>
            <a:off x="11175365" y="3848100"/>
            <a:ext cx="671196" cy="215901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8" name="Google Shape;466;p22"/>
          <p:cNvSpPr txBox="1"/>
          <p:nvPr/>
        </p:nvSpPr>
        <p:spPr>
          <a:xfrm>
            <a:off x="1317625" y="4800600"/>
            <a:ext cx="2829561" cy="1247448"/>
          </a:xfrm>
          <a:prstGeom prst="rect">
            <a:avLst/>
          </a:prstGeom>
          <a:ln w="38100">
            <a:solidFill>
              <a:srgbClr val="E98B0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NON NECESSARIA IOT</a:t>
            </a:r>
          </a:p>
          <a:p>
            <a:pPr algn="ctr"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RIPETIBILE</a:t>
            </a:r>
          </a:p>
          <a:p>
            <a:pPr algn="ctr"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ECONOMICA</a:t>
            </a:r>
          </a:p>
          <a:p>
            <a:pPr algn="ctr"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AMBULATORIALE</a:t>
            </a:r>
          </a:p>
        </p:txBody>
      </p:sp>
      <p:pic>
        <p:nvPicPr>
          <p:cNvPr id="489" name="Google Shape;467;p22" descr="Google Shape;467;p22"/>
          <p:cNvPicPr>
            <a:picLocks noChangeAspect="1"/>
          </p:cNvPicPr>
          <p:nvPr/>
        </p:nvPicPr>
        <p:blipFill>
          <a:blip r:embed="rId4">
            <a:extLst/>
          </a:blip>
          <a:srcRect l="23099" t="24204" r="20947" b="53861"/>
          <a:stretch>
            <a:fillRect/>
          </a:stretch>
        </p:blipFill>
        <p:spPr>
          <a:xfrm>
            <a:off x="107950" y="1102360"/>
            <a:ext cx="5803265" cy="1279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2" grpId="1"/>
      <p:bldP build="whole" bldLvl="1" animBg="1" rev="0" advAuto="0" spid="484" grpId="3"/>
      <p:bldP build="whole" bldLvl="1" animBg="1" rev="0" advAuto="0" spid="488" grpId="7"/>
      <p:bldP build="whole" bldLvl="1" animBg="1" rev="0" advAuto="0" spid="487" grpId="6"/>
      <p:bldP build="whole" bldLvl="1" animBg="1" rev="0" advAuto="0" spid="483" grpId="2"/>
      <p:bldP build="whole" bldLvl="1" animBg="1" rev="0" advAuto="0" spid="485" grpId="4"/>
      <p:bldP build="whole" bldLvl="1" animBg="1" rev="0" advAuto="0" spid="486" grpId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46;p21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2" name="Google Shape;447;p21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3" name="Google Shape;448;p21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WEIGHT REGAIN IN GASTRIC BYPASS</a:t>
            </a:r>
          </a:p>
        </p:txBody>
      </p:sp>
      <p:pic>
        <p:nvPicPr>
          <p:cNvPr id="494" name="Google Shape;449;p21" descr="Google Shape;449;p21"/>
          <p:cNvPicPr>
            <a:picLocks noChangeAspect="1"/>
          </p:cNvPicPr>
          <p:nvPr/>
        </p:nvPicPr>
        <p:blipFill>
          <a:blip r:embed="rId2">
            <a:extLst/>
          </a:blip>
          <a:srcRect l="4609" t="46842" r="5114" b="9824"/>
          <a:stretch>
            <a:fillRect/>
          </a:stretch>
        </p:blipFill>
        <p:spPr>
          <a:xfrm>
            <a:off x="678815" y="1353820"/>
            <a:ext cx="5545456" cy="1497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Google Shape;450;p21" descr="Google Shape;450;p21"/>
          <p:cNvPicPr>
            <a:picLocks noChangeAspect="1"/>
          </p:cNvPicPr>
          <p:nvPr/>
        </p:nvPicPr>
        <p:blipFill>
          <a:blip r:embed="rId3">
            <a:extLst/>
          </a:blip>
          <a:srcRect l="20343" t="25861" r="43469" b="44778"/>
          <a:stretch>
            <a:fillRect/>
          </a:stretch>
        </p:blipFill>
        <p:spPr>
          <a:xfrm>
            <a:off x="6469379" y="1797049"/>
            <a:ext cx="5287011" cy="2413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Google Shape;451;p21" descr="Google Shape;451;p21"/>
          <p:cNvPicPr>
            <a:picLocks noChangeAspect="1"/>
          </p:cNvPicPr>
          <p:nvPr/>
        </p:nvPicPr>
        <p:blipFill>
          <a:blip r:embed="rId3">
            <a:extLst/>
          </a:blip>
          <a:srcRect l="20343" t="54435" r="43469" b="7528"/>
          <a:stretch>
            <a:fillRect/>
          </a:stretch>
        </p:blipFill>
        <p:spPr>
          <a:xfrm>
            <a:off x="998855" y="3108960"/>
            <a:ext cx="4411980" cy="2608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Google Shape;452;p21" descr="Google Shape;452;p21"/>
          <p:cNvPicPr>
            <a:picLocks noChangeAspect="1"/>
          </p:cNvPicPr>
          <p:nvPr/>
        </p:nvPicPr>
        <p:blipFill>
          <a:blip r:embed="rId4">
            <a:extLst/>
          </a:blip>
          <a:srcRect l="20344" t="29703" r="21635" b="56306"/>
          <a:stretch>
            <a:fillRect/>
          </a:stretch>
        </p:blipFill>
        <p:spPr>
          <a:xfrm>
            <a:off x="5559424" y="4566920"/>
            <a:ext cx="6436996" cy="873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6" grpId="2"/>
      <p:bldP build="whole" bldLvl="1" animBg="1" rev="0" advAuto="0" spid="497" grpId="3"/>
      <p:bldP build="whole" bldLvl="1" animBg="1" rev="0" advAuto="0" spid="49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519;p27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00" name="Google Shape;520;p27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01" name="Google Shape;521;p27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WEIGHT REGAIN: ENDOSCOPIA &amp; FARMACI</a:t>
            </a:r>
          </a:p>
        </p:txBody>
      </p:sp>
      <p:pic>
        <p:nvPicPr>
          <p:cNvPr id="502" name="Google Shape;522;p27" descr="Google Shape;522;p27"/>
          <p:cNvPicPr>
            <a:picLocks noChangeAspect="1"/>
          </p:cNvPicPr>
          <p:nvPr/>
        </p:nvPicPr>
        <p:blipFill>
          <a:blip r:embed="rId2">
            <a:extLst/>
          </a:blip>
          <a:srcRect l="19458" t="27963" r="19765" b="38120"/>
          <a:stretch>
            <a:fillRect/>
          </a:stretch>
        </p:blipFill>
        <p:spPr>
          <a:xfrm>
            <a:off x="274319" y="1047749"/>
            <a:ext cx="5502911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523;p27" descr="Google Shape;523;p27"/>
          <p:cNvPicPr>
            <a:picLocks noChangeAspect="1"/>
          </p:cNvPicPr>
          <p:nvPr/>
        </p:nvPicPr>
        <p:blipFill>
          <a:blip r:embed="rId3">
            <a:extLst/>
          </a:blip>
          <a:srcRect l="21129" t="35305" r="22817" b="22037"/>
          <a:stretch>
            <a:fillRect/>
          </a:stretch>
        </p:blipFill>
        <p:spPr>
          <a:xfrm>
            <a:off x="6548755" y="1337944"/>
            <a:ext cx="4378960" cy="1874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524;p27" descr="Google Shape;524;p27"/>
          <p:cNvPicPr>
            <a:picLocks noChangeAspect="1"/>
          </p:cNvPicPr>
          <p:nvPr/>
        </p:nvPicPr>
        <p:blipFill>
          <a:blip r:embed="rId4">
            <a:extLst/>
          </a:blip>
          <a:srcRect l="20146" t="35480" r="20358" b="25009"/>
          <a:stretch>
            <a:fillRect/>
          </a:stretch>
        </p:blipFill>
        <p:spPr>
          <a:xfrm>
            <a:off x="5085715" y="3410584"/>
            <a:ext cx="6851651" cy="2559686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Google Shape;525;p27"/>
          <p:cNvSpPr/>
          <p:nvPr/>
        </p:nvSpPr>
        <p:spPr>
          <a:xfrm>
            <a:off x="8407400" y="4278629"/>
            <a:ext cx="384811" cy="408941"/>
          </a:xfrm>
          <a:prstGeom prst="ellipse">
            <a:avLst/>
          </a:prstGeom>
          <a:ln w="28575">
            <a:solidFill>
              <a:srgbClr val="374C81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526;p27"/>
          <p:cNvSpPr/>
          <p:nvPr/>
        </p:nvSpPr>
        <p:spPr>
          <a:xfrm flipH="1">
            <a:off x="11571605" y="4916170"/>
            <a:ext cx="12066" cy="395606"/>
          </a:xfrm>
          <a:prstGeom prst="line">
            <a:avLst/>
          </a:prstGeom>
          <a:ln w="15875">
            <a:solidFill>
              <a:schemeClr val="accent1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07" name="Google Shape;527;p27" descr="Google Shape;527;p27"/>
          <p:cNvPicPr>
            <a:picLocks noChangeAspect="1"/>
          </p:cNvPicPr>
          <p:nvPr/>
        </p:nvPicPr>
        <p:blipFill>
          <a:blip r:embed="rId5">
            <a:extLst/>
          </a:blip>
          <a:srcRect l="20833" t="25685" r="50552" b="20656"/>
          <a:stretch>
            <a:fillRect/>
          </a:stretch>
        </p:blipFill>
        <p:spPr>
          <a:xfrm>
            <a:off x="1266189" y="2830195"/>
            <a:ext cx="3091816" cy="326136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Google Shape;528;p27"/>
          <p:cNvSpPr/>
          <p:nvPr/>
        </p:nvSpPr>
        <p:spPr>
          <a:xfrm>
            <a:off x="1245234" y="4867275"/>
            <a:ext cx="3084832" cy="32766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09" name="Google Shape;529;p27" descr="Google Shape;529;p27"/>
          <p:cNvPicPr>
            <a:picLocks noChangeAspect="1"/>
          </p:cNvPicPr>
          <p:nvPr/>
        </p:nvPicPr>
        <p:blipFill>
          <a:blip r:embed="rId6">
            <a:extLst/>
          </a:blip>
          <a:srcRect l="0" t="0" r="0" b="7045"/>
          <a:stretch>
            <a:fillRect/>
          </a:stretch>
        </p:blipFill>
        <p:spPr>
          <a:xfrm rot="1380000">
            <a:off x="7790815" y="1459864"/>
            <a:ext cx="1944371" cy="1772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6" grpId="6"/>
      <p:bldP build="whole" bldLvl="1" animBg="1" rev="0" advAuto="0" spid="508" grpId="4"/>
      <p:bldP build="whole" bldLvl="1" animBg="1" rev="0" advAuto="0" spid="505" grpId="5"/>
      <p:bldP build="whole" bldLvl="1" animBg="1" rev="0" advAuto="0" spid="507" grpId="2"/>
      <p:bldP build="whole" bldLvl="1" animBg="1" rev="0" advAuto="0" spid="504" grpId="3"/>
      <p:bldP build="whole" bldLvl="1" animBg="1" rev="0" advAuto="0" spid="50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itolo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Grazie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485;p24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14" name="Google Shape;486;p24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15" name="Google Shape;487;p24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WEIGHT REGAIN IN GB: ESD-TORE</a:t>
            </a:r>
          </a:p>
        </p:txBody>
      </p:sp>
      <p:pic>
        <p:nvPicPr>
          <p:cNvPr id="516" name="Google Shape;488;p24" descr="Google Shape;488;p24"/>
          <p:cNvPicPr>
            <a:picLocks noChangeAspect="1"/>
          </p:cNvPicPr>
          <p:nvPr/>
        </p:nvPicPr>
        <p:blipFill>
          <a:blip r:embed="rId2">
            <a:extLst/>
          </a:blip>
          <a:srcRect l="5396" t="16778" r="36781" b="12083"/>
          <a:stretch>
            <a:fillRect/>
          </a:stretch>
        </p:blipFill>
        <p:spPr>
          <a:xfrm>
            <a:off x="1276985" y="3870325"/>
            <a:ext cx="3042285" cy="210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Google Shape;489;p24" descr="Google Shape;489;p24"/>
          <p:cNvPicPr>
            <a:picLocks noChangeAspect="1"/>
          </p:cNvPicPr>
          <p:nvPr/>
        </p:nvPicPr>
        <p:blipFill>
          <a:blip r:embed="rId3">
            <a:extLst/>
          </a:blip>
          <a:srcRect l="0" t="0" r="0" b="61532"/>
          <a:stretch>
            <a:fillRect/>
          </a:stretch>
        </p:blipFill>
        <p:spPr>
          <a:xfrm>
            <a:off x="708025" y="2845435"/>
            <a:ext cx="4637405" cy="794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Google Shape;490;p24" descr="Google Shape;490;p24"/>
          <p:cNvPicPr>
            <a:picLocks noChangeAspect="1"/>
          </p:cNvPicPr>
          <p:nvPr/>
        </p:nvPicPr>
        <p:blipFill>
          <a:blip r:embed="rId4">
            <a:extLst/>
          </a:blip>
          <a:srcRect l="5104" t="30462" r="35796" b="40573"/>
          <a:stretch>
            <a:fillRect/>
          </a:stretch>
        </p:blipFill>
        <p:spPr>
          <a:xfrm>
            <a:off x="562610" y="1150620"/>
            <a:ext cx="4928235" cy="1358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Google Shape;491;p24" descr="Google Shape;491;p24"/>
          <p:cNvPicPr>
            <a:picLocks noChangeAspect="1"/>
          </p:cNvPicPr>
          <p:nvPr/>
        </p:nvPicPr>
        <p:blipFill>
          <a:blip r:embed="rId5">
            <a:extLst/>
          </a:blip>
          <a:srcRect l="875" t="32675" r="33927" b="21693"/>
          <a:stretch>
            <a:fillRect/>
          </a:stretch>
        </p:blipFill>
        <p:spPr>
          <a:xfrm>
            <a:off x="6602730" y="4005579"/>
            <a:ext cx="4659631" cy="1834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Google Shape;492;p24" descr="Google Shape;492;p24"/>
          <p:cNvPicPr>
            <a:picLocks noChangeAspect="1"/>
          </p:cNvPicPr>
          <p:nvPr/>
        </p:nvPicPr>
        <p:blipFill>
          <a:blip r:embed="rId6">
            <a:extLst/>
          </a:blip>
          <a:srcRect l="875" t="25685" r="31077" b="18018"/>
          <a:stretch>
            <a:fillRect/>
          </a:stretch>
        </p:blipFill>
        <p:spPr>
          <a:xfrm>
            <a:off x="6149339" y="1308100"/>
            <a:ext cx="5565777" cy="2590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6" grpId="2"/>
      <p:bldP build="whole" bldLvl="1" animBg="1" rev="0" advAuto="0" spid="520" grpId="3"/>
      <p:bldP build="whole" bldLvl="1" animBg="1" rev="0" advAuto="0" spid="517" grpId="1"/>
      <p:bldP build="whole" bldLvl="1" animBg="1" rev="0" advAuto="0" spid="519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497;p25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23" name="Google Shape;498;p25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24" name="Google Shape;499;p25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WEIGHT REGAIN: SLEEVE GASTRECTOMY</a:t>
            </a:r>
          </a:p>
        </p:txBody>
      </p:sp>
      <p:pic>
        <p:nvPicPr>
          <p:cNvPr id="525" name="Google Shape;500;p25" descr="Google Shape;500;p25"/>
          <p:cNvPicPr>
            <a:picLocks noChangeAspect="1"/>
          </p:cNvPicPr>
          <p:nvPr/>
        </p:nvPicPr>
        <p:blipFill>
          <a:blip r:embed="rId2">
            <a:extLst/>
          </a:blip>
          <a:srcRect l="18969" t="30230" r="18489" b="35148"/>
          <a:stretch>
            <a:fillRect/>
          </a:stretch>
        </p:blipFill>
        <p:spPr>
          <a:xfrm>
            <a:off x="310514" y="1150619"/>
            <a:ext cx="5671822" cy="176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Google Shape;501;p25" descr="Google Shape;501;p25"/>
          <p:cNvPicPr>
            <a:picLocks noChangeAspect="1"/>
          </p:cNvPicPr>
          <p:nvPr/>
        </p:nvPicPr>
        <p:blipFill>
          <a:blip r:embed="rId3">
            <a:extLst/>
          </a:blip>
          <a:srcRect l="19359" t="38972" r="50000" b="23433"/>
          <a:stretch>
            <a:fillRect/>
          </a:stretch>
        </p:blipFill>
        <p:spPr>
          <a:xfrm>
            <a:off x="6494780" y="1414144"/>
            <a:ext cx="4142741" cy="2858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502;p25" descr="Google Shape;502;p25"/>
          <p:cNvPicPr>
            <a:picLocks noChangeAspect="1"/>
          </p:cNvPicPr>
          <p:nvPr/>
        </p:nvPicPr>
        <p:blipFill>
          <a:blip r:embed="rId4">
            <a:extLst/>
          </a:blip>
          <a:srcRect l="19458" t="33907" r="50000" b="25007"/>
          <a:stretch>
            <a:fillRect/>
          </a:stretch>
        </p:blipFill>
        <p:spPr>
          <a:xfrm>
            <a:off x="1174115" y="3292475"/>
            <a:ext cx="2980690" cy="2255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503;p25" descr="Google Shape;503;p25"/>
          <p:cNvPicPr>
            <a:picLocks noChangeAspect="1"/>
          </p:cNvPicPr>
          <p:nvPr/>
        </p:nvPicPr>
        <p:blipFill>
          <a:blip r:embed="rId5">
            <a:extLst/>
          </a:blip>
          <a:srcRect l="20244" t="48416" r="20062" b="35148"/>
          <a:stretch>
            <a:fillRect/>
          </a:stretch>
        </p:blipFill>
        <p:spPr>
          <a:xfrm>
            <a:off x="4650104" y="4592319"/>
            <a:ext cx="7277736" cy="112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7" grpId="1"/>
      <p:bldP build="whole" bldLvl="1" animBg="1" rev="0" advAuto="0" spid="528" grpId="3"/>
      <p:bldP build="whole" bldLvl="1" animBg="1" rev="0" advAuto="0" spid="52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08;p26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31" name="Google Shape;509;p26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32" name="Google Shape;510;p26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WEIGHT REGAING: ESG</a:t>
            </a:r>
          </a:p>
        </p:txBody>
      </p:sp>
      <p:pic>
        <p:nvPicPr>
          <p:cNvPr id="533" name="Google Shape;511;p26" descr="Google Shape;511;p26"/>
          <p:cNvPicPr>
            <a:picLocks noChangeAspect="1"/>
          </p:cNvPicPr>
          <p:nvPr/>
        </p:nvPicPr>
        <p:blipFill>
          <a:blip r:embed="rId2">
            <a:extLst/>
          </a:blip>
          <a:srcRect l="24870" t="43343" r="24682" b="29379"/>
          <a:stretch>
            <a:fillRect/>
          </a:stretch>
        </p:blipFill>
        <p:spPr>
          <a:xfrm>
            <a:off x="6446520" y="1710054"/>
            <a:ext cx="5405121" cy="1644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Google Shape;512;p26" descr="Google Shape;512;p26"/>
          <p:cNvPicPr>
            <a:picLocks noChangeAspect="1"/>
          </p:cNvPicPr>
          <p:nvPr/>
        </p:nvPicPr>
        <p:blipFill>
          <a:blip r:embed="rId3">
            <a:extLst/>
          </a:blip>
          <a:srcRect l="20344" t="30583" r="50000" b="24490"/>
          <a:stretch>
            <a:fillRect/>
          </a:stretch>
        </p:blipFill>
        <p:spPr>
          <a:xfrm>
            <a:off x="1761490" y="3458845"/>
            <a:ext cx="2957196" cy="2520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Google Shape;513;p26" descr="Google Shape;513;p26"/>
          <p:cNvPicPr>
            <a:picLocks noChangeAspect="1"/>
          </p:cNvPicPr>
          <p:nvPr/>
        </p:nvPicPr>
        <p:blipFill>
          <a:blip r:embed="rId4">
            <a:extLst/>
          </a:blip>
          <a:srcRect l="34896" t="43185" r="20358" b="28861"/>
          <a:stretch>
            <a:fillRect/>
          </a:stretch>
        </p:blipFill>
        <p:spPr>
          <a:xfrm>
            <a:off x="6396354" y="3760470"/>
            <a:ext cx="5455286" cy="1917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514;p26" descr="Google Shape;514;p26"/>
          <p:cNvPicPr>
            <a:picLocks noChangeAspect="1"/>
          </p:cNvPicPr>
          <p:nvPr/>
        </p:nvPicPr>
        <p:blipFill>
          <a:blip r:embed="rId5">
            <a:extLst/>
          </a:blip>
          <a:srcRect l="19161" t="26731" r="18978" b="39693"/>
          <a:stretch>
            <a:fillRect/>
          </a:stretch>
        </p:blipFill>
        <p:spPr>
          <a:xfrm>
            <a:off x="393700" y="1250314"/>
            <a:ext cx="5692775" cy="1737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5" grpId="2"/>
      <p:bldP build="whole" bldLvl="1" animBg="1" rev="0" advAuto="0" spid="534" grpId="3"/>
      <p:bldP build="whole" bldLvl="1" animBg="1" rev="0" advAuto="0" spid="53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4;p28"/>
          <p:cNvSpPr/>
          <p:nvPr/>
        </p:nvSpPr>
        <p:spPr>
          <a:xfrm>
            <a:off x="-1" y="622934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39" name="Google Shape;535;p28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0" name="Google Shape;536;p28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DUMPING SYNDROME</a:t>
            </a:r>
          </a:p>
        </p:txBody>
      </p:sp>
      <p:pic>
        <p:nvPicPr>
          <p:cNvPr id="541" name="Google Shape;537;p28" descr="Google Shape;537;p28"/>
          <p:cNvPicPr>
            <a:picLocks noChangeAspect="1"/>
          </p:cNvPicPr>
          <p:nvPr/>
        </p:nvPicPr>
        <p:blipFill>
          <a:blip r:embed="rId2">
            <a:extLst/>
          </a:blip>
          <a:srcRect l="23921" t="21111" r="29820" b="9823"/>
          <a:stretch>
            <a:fillRect/>
          </a:stretch>
        </p:blipFill>
        <p:spPr>
          <a:xfrm>
            <a:off x="549275" y="2680335"/>
            <a:ext cx="1936116" cy="1626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Google Shape;538;p28" descr="Google Shape;538;p28"/>
          <p:cNvPicPr>
            <a:picLocks noChangeAspect="1"/>
          </p:cNvPicPr>
          <p:nvPr/>
        </p:nvPicPr>
        <p:blipFill>
          <a:blip r:embed="rId3">
            <a:extLst/>
          </a:blip>
          <a:srcRect l="33576" t="35083" r="47142" b="29954"/>
          <a:stretch>
            <a:fillRect/>
          </a:stretch>
        </p:blipFill>
        <p:spPr>
          <a:xfrm>
            <a:off x="2789555" y="2558415"/>
            <a:ext cx="2073276" cy="211455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3" name="Google Shape;539;p28"/>
          <p:cNvGraphicFramePr/>
          <p:nvPr/>
        </p:nvGraphicFramePr>
        <p:xfrm>
          <a:off x="937260" y="4827270"/>
          <a:ext cx="3261351" cy="112265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630675"/>
                <a:gridCol w="1630675"/>
              </a:tblGrid>
              <a:tr h="353050">
                <a:tc gridSpan="2"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Arial"/>
                        </a:rPr>
                        <a:t>SIGSTAD SCORE (N=25)</a:t>
                      </a:r>
                    </a:p>
                  </a:txBody>
                  <a:tcPr marL="45725" marR="45725" marT="45725" marB="45725" anchor="ctr" anchorCtr="0" horzOverflow="overflow"/>
                </a:tc>
                <a:tc hMerge="1">
                  <a:tcPr/>
                </a:tc>
              </a:tr>
              <a:tr h="3848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sym typeface="Arial"/>
                        </a:rPr>
                        <a:t>PRE- APC</a:t>
                      </a:r>
                    </a:p>
                  </a:txBody>
                  <a:tcPr marL="45725" marR="45725" marT="45725" marB="457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sym typeface="Arial"/>
                        </a:rPr>
                        <a:t>POST APC</a:t>
                      </a:r>
                    </a:p>
                  </a:txBody>
                  <a:tcPr marL="45725" marR="45725" marT="45725" marB="45725" anchor="t" anchorCtr="0" horzOverflow="overflow"/>
                </a:tc>
              </a:tr>
              <a:tr h="3848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sym typeface="Arial"/>
                        </a:rPr>
                        <a:t>8.2 ± 1.9</a:t>
                      </a:r>
                    </a:p>
                  </a:txBody>
                  <a:tcPr marL="45725" marR="45725" marT="45725" marB="457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sym typeface="Arial"/>
                        </a:rPr>
                        <a:t>0.9 ± 2</a:t>
                      </a:r>
                    </a:p>
                  </a:txBody>
                  <a:tcPr marL="45725" marR="45725" marT="45725" marB="45725" anchor="t" anchorCtr="0" horzOverflow="overflow"/>
                </a:tc>
              </a:tr>
            </a:tbl>
          </a:graphicData>
        </a:graphic>
      </p:graphicFrame>
      <p:pic>
        <p:nvPicPr>
          <p:cNvPr id="544" name="Google Shape;540;p28" descr="Google Shape;540;p28"/>
          <p:cNvPicPr>
            <a:picLocks noChangeAspect="1"/>
          </p:cNvPicPr>
          <p:nvPr/>
        </p:nvPicPr>
        <p:blipFill>
          <a:blip r:embed="rId4">
            <a:extLst/>
          </a:blip>
          <a:srcRect l="34577" t="31046" r="15697" b="37582"/>
          <a:stretch>
            <a:fillRect/>
          </a:stretch>
        </p:blipFill>
        <p:spPr>
          <a:xfrm>
            <a:off x="549275" y="1141730"/>
            <a:ext cx="3964941" cy="1407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Google Shape;541;p28" descr="Google Shape;541;p28"/>
          <p:cNvPicPr>
            <a:picLocks noChangeAspect="1"/>
          </p:cNvPicPr>
          <p:nvPr/>
        </p:nvPicPr>
        <p:blipFill>
          <a:blip r:embed="rId5">
            <a:extLst/>
          </a:blip>
          <a:srcRect l="7588" t="24676" r="59219" b="67269"/>
          <a:stretch>
            <a:fillRect/>
          </a:stretch>
        </p:blipFill>
        <p:spPr>
          <a:xfrm>
            <a:off x="691515" y="6329679"/>
            <a:ext cx="3621405" cy="494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Google Shape;542;p28" descr="Google Shape;542;p28"/>
          <p:cNvPicPr>
            <a:picLocks noChangeAspect="1"/>
          </p:cNvPicPr>
          <p:nvPr/>
        </p:nvPicPr>
        <p:blipFill>
          <a:blip r:embed="rId6">
            <a:extLst/>
          </a:blip>
          <a:srcRect l="18681" t="28093" r="20698" b="41935"/>
          <a:stretch>
            <a:fillRect/>
          </a:stretch>
        </p:blipFill>
        <p:spPr>
          <a:xfrm>
            <a:off x="6185534" y="1109980"/>
            <a:ext cx="5088256" cy="1415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Google Shape;543;p28" descr="Google Shape;543;p28"/>
          <p:cNvPicPr>
            <a:picLocks noChangeAspect="1"/>
          </p:cNvPicPr>
          <p:nvPr/>
        </p:nvPicPr>
        <p:blipFill>
          <a:blip r:embed="rId7">
            <a:extLst/>
          </a:blip>
          <a:srcRect l="35281" t="33380" r="20964" b="12118"/>
          <a:stretch>
            <a:fillRect/>
          </a:stretch>
        </p:blipFill>
        <p:spPr>
          <a:xfrm>
            <a:off x="6046470" y="2669539"/>
            <a:ext cx="2151380" cy="1744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Google Shape;544;p28" descr="Google Shape;544;p28"/>
          <p:cNvPicPr>
            <a:picLocks noChangeAspect="1"/>
          </p:cNvPicPr>
          <p:nvPr/>
        </p:nvPicPr>
        <p:blipFill>
          <a:blip r:embed="rId8">
            <a:extLst/>
          </a:blip>
          <a:srcRect l="38338" t="27630" r="27249" b="43019"/>
          <a:stretch>
            <a:fillRect/>
          </a:stretch>
        </p:blipFill>
        <p:spPr>
          <a:xfrm>
            <a:off x="8364855" y="2601595"/>
            <a:ext cx="3732531" cy="1791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Google Shape;545;p28" descr="Google Shape;545;p28"/>
          <p:cNvPicPr>
            <a:picLocks noChangeAspect="1"/>
          </p:cNvPicPr>
          <p:nvPr/>
        </p:nvPicPr>
        <p:blipFill>
          <a:blip r:embed="rId9">
            <a:extLst/>
          </a:blip>
          <a:srcRect l="38073" t="58380" r="28472" b="11815"/>
          <a:stretch>
            <a:fillRect/>
          </a:stretch>
        </p:blipFill>
        <p:spPr>
          <a:xfrm>
            <a:off x="5928360" y="4641215"/>
            <a:ext cx="3000376" cy="1503681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Google Shape;546;p28"/>
          <p:cNvSpPr txBox="1"/>
          <p:nvPr/>
        </p:nvSpPr>
        <p:spPr>
          <a:xfrm>
            <a:off x="10925180" y="2136775"/>
            <a:ext cx="972811" cy="62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n= 87</a:t>
            </a: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n DS= 35</a:t>
            </a:r>
          </a:p>
        </p:txBody>
      </p:sp>
      <p:pic>
        <p:nvPicPr>
          <p:cNvPr id="551" name="Google Shape;547;p28" descr="Google Shape;547;p28"/>
          <p:cNvPicPr>
            <a:picLocks noChangeAspect="1"/>
          </p:cNvPicPr>
          <p:nvPr/>
        </p:nvPicPr>
        <p:blipFill>
          <a:blip r:embed="rId10">
            <a:extLst/>
          </a:blip>
          <a:srcRect l="25672" t="48907" r="27509" b="16777"/>
          <a:stretch>
            <a:fillRect/>
          </a:stretch>
        </p:blipFill>
        <p:spPr>
          <a:xfrm>
            <a:off x="9019540" y="4765040"/>
            <a:ext cx="3002916" cy="1238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2" grpId="2"/>
      <p:bldP build="whole" bldLvl="1" animBg="1" rev="0" advAuto="0" spid="547" grpId="4"/>
      <p:bldP build="whole" bldLvl="1" animBg="1" rev="0" advAuto="0" spid="549" grpId="6"/>
      <p:bldP build="whole" bldLvl="1" animBg="1" rev="0" advAuto="0" spid="541" grpId="1"/>
      <p:bldP build="whole" bldLvl="1" animBg="1" rev="0" advAuto="0" spid="543" grpId="3"/>
      <p:bldP build="whole" bldLvl="1" animBg="1" rev="0" advAuto="0" spid="551" grpId="7"/>
      <p:bldP build="whole" bldLvl="1" animBg="1" rev="0" advAuto="0" spid="548" grpId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2;p29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54" name="Google Shape;553;p29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55" name="Google Shape;554;p29"/>
          <p:cNvSpPr txBox="1"/>
          <p:nvPr/>
        </p:nvSpPr>
        <p:spPr>
          <a:xfrm>
            <a:off x="1322710" y="204470"/>
            <a:ext cx="9269085" cy="60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 REFLUSSO BILIARE POST OAGB</a:t>
            </a:r>
          </a:p>
        </p:txBody>
      </p:sp>
      <p:pic>
        <p:nvPicPr>
          <p:cNvPr id="556" name="Google Shape;555;p29" descr="Google Shape;555;p29"/>
          <p:cNvPicPr>
            <a:picLocks noChangeAspect="1"/>
          </p:cNvPicPr>
          <p:nvPr/>
        </p:nvPicPr>
        <p:blipFill>
          <a:blip r:embed="rId2">
            <a:extLst/>
          </a:blip>
          <a:srcRect l="20542" t="42991" r="27337" b="35499"/>
          <a:stretch>
            <a:fillRect/>
          </a:stretch>
        </p:blipFill>
        <p:spPr>
          <a:xfrm>
            <a:off x="287020" y="1341120"/>
            <a:ext cx="6354446" cy="1475106"/>
          </a:xfrm>
          <a:prstGeom prst="rect">
            <a:avLst/>
          </a:prstGeom>
          <a:ln w="38100">
            <a:solidFill>
              <a:srgbClr val="E39844"/>
            </a:solidFill>
          </a:ln>
        </p:spPr>
      </p:pic>
      <p:pic>
        <p:nvPicPr>
          <p:cNvPr id="557" name="Google Shape;556;p29" descr="Google Shape;556;p29"/>
          <p:cNvPicPr>
            <a:picLocks noChangeAspect="1"/>
          </p:cNvPicPr>
          <p:nvPr/>
        </p:nvPicPr>
        <p:blipFill>
          <a:blip r:embed="rId3">
            <a:extLst/>
          </a:blip>
          <a:srcRect l="43354" t="45889" r="33827" b="23269"/>
          <a:stretch>
            <a:fillRect/>
          </a:stretch>
        </p:blipFill>
        <p:spPr>
          <a:xfrm>
            <a:off x="7723505" y="1537970"/>
            <a:ext cx="2914016" cy="2216151"/>
          </a:xfrm>
          <a:prstGeom prst="rect">
            <a:avLst/>
          </a:prstGeom>
          <a:ln w="38100">
            <a:solidFill>
              <a:srgbClr val="1E5082"/>
            </a:solidFill>
          </a:ln>
        </p:spPr>
      </p:pic>
      <p:pic>
        <p:nvPicPr>
          <p:cNvPr id="558" name="Google Shape;557;p29" descr="Google Shape;557;p29"/>
          <p:cNvPicPr>
            <a:picLocks noChangeAspect="1"/>
          </p:cNvPicPr>
          <p:nvPr/>
        </p:nvPicPr>
        <p:blipFill>
          <a:blip r:embed="rId4">
            <a:extLst/>
          </a:blip>
          <a:srcRect l="35346" t="50571" r="21148" b="31124"/>
          <a:stretch>
            <a:fillRect/>
          </a:stretch>
        </p:blipFill>
        <p:spPr>
          <a:xfrm>
            <a:off x="6751319" y="4022090"/>
            <a:ext cx="5179696" cy="119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Google Shape;558;p29" descr="Google Shape;558;p29"/>
          <p:cNvPicPr>
            <a:picLocks noChangeAspect="1"/>
          </p:cNvPicPr>
          <p:nvPr/>
        </p:nvPicPr>
        <p:blipFill>
          <a:blip r:embed="rId5">
            <a:extLst/>
          </a:blip>
          <a:srcRect l="20832" t="39676" r="22620" b="22213"/>
          <a:stretch>
            <a:fillRect/>
          </a:stretch>
        </p:blipFill>
        <p:spPr>
          <a:xfrm>
            <a:off x="514349" y="3246120"/>
            <a:ext cx="5899786" cy="2237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2"/>
      <p:bldP build="whole" bldLvl="1" animBg="1" rev="0" advAuto="0" spid="558" grpId="3"/>
      <p:bldP build="whole" bldLvl="1" animBg="1" rev="0" advAuto="0" spid="5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02;p3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4" name="Google Shape;203;p3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5" name="Google Shape;204;p3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ENDOSCOPIA BARIATRICA</a:t>
            </a:r>
          </a:p>
        </p:txBody>
      </p:sp>
      <p:sp>
        <p:nvSpPr>
          <p:cNvPr id="276" name="Google Shape;206;p3"/>
          <p:cNvSpPr txBox="1"/>
          <p:nvPr/>
        </p:nvSpPr>
        <p:spPr>
          <a:xfrm>
            <a:off x="2618840" y="4465827"/>
            <a:ext cx="3972551" cy="33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CHIRURGIA BARIATRICA</a:t>
            </a:r>
          </a:p>
        </p:txBody>
      </p:sp>
      <p:sp>
        <p:nvSpPr>
          <p:cNvPr id="277" name="Google Shape;207;p3"/>
          <p:cNvSpPr txBox="1"/>
          <p:nvPr/>
        </p:nvSpPr>
        <p:spPr>
          <a:xfrm>
            <a:off x="2389052" y="2294791"/>
            <a:ext cx="3972551" cy="62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TERAPIA COMPORTAMENTALE</a:t>
            </a:r>
          </a:p>
          <a:p>
            <a:pPr algn="ctr"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TERAPIA MEDICA</a:t>
            </a:r>
          </a:p>
        </p:txBody>
      </p:sp>
      <p:sp>
        <p:nvSpPr>
          <p:cNvPr id="278" name="Google Shape;208;p3"/>
          <p:cNvSpPr txBox="1"/>
          <p:nvPr/>
        </p:nvSpPr>
        <p:spPr>
          <a:xfrm>
            <a:off x="7049370" y="2200028"/>
            <a:ext cx="3972551" cy="392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ENDOSCOPIA BARIATRICA</a:t>
            </a:r>
          </a:p>
        </p:txBody>
      </p:sp>
      <p:pic>
        <p:nvPicPr>
          <p:cNvPr id="279" name="Google Shape;209;p3" descr="Google Shape;209;p3"/>
          <p:cNvPicPr>
            <a:picLocks noChangeAspect="1"/>
          </p:cNvPicPr>
          <p:nvPr/>
        </p:nvPicPr>
        <p:blipFill>
          <a:blip r:embed="rId2">
            <a:extLst/>
          </a:blip>
          <a:srcRect l="6582" t="3680" r="82532" b="77852"/>
          <a:stretch>
            <a:fillRect/>
          </a:stretch>
        </p:blipFill>
        <p:spPr>
          <a:xfrm>
            <a:off x="4717180" y="4761749"/>
            <a:ext cx="491491" cy="87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oogle Shape;210;p3" descr="Google Shape;210;p3"/>
          <p:cNvPicPr>
            <a:picLocks noChangeAspect="1"/>
          </p:cNvPicPr>
          <p:nvPr/>
        </p:nvPicPr>
        <p:blipFill>
          <a:blip r:embed="rId2">
            <a:extLst/>
          </a:blip>
          <a:srcRect l="35921" t="42480" r="40567" b="32650"/>
          <a:stretch>
            <a:fillRect/>
          </a:stretch>
        </p:blipFill>
        <p:spPr>
          <a:xfrm>
            <a:off x="367270" y="1255792"/>
            <a:ext cx="1805891" cy="2015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212;p3" descr="Google Shape;212;p3"/>
          <p:cNvPicPr>
            <a:picLocks noChangeAspect="1"/>
          </p:cNvPicPr>
          <p:nvPr/>
        </p:nvPicPr>
        <p:blipFill>
          <a:blip r:embed="rId3">
            <a:extLst/>
          </a:blip>
          <a:srcRect l="38399" t="24844" r="40050" b="58095"/>
          <a:stretch>
            <a:fillRect/>
          </a:stretch>
        </p:blipFill>
        <p:spPr>
          <a:xfrm>
            <a:off x="3763426" y="3121025"/>
            <a:ext cx="1036321" cy="86677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Google Shape;213;p3"/>
          <p:cNvSpPr txBox="1"/>
          <p:nvPr/>
        </p:nvSpPr>
        <p:spPr>
          <a:xfrm>
            <a:off x="3611940" y="4952983"/>
            <a:ext cx="730876" cy="49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1%</a:t>
            </a:r>
          </a:p>
        </p:txBody>
      </p:sp>
      <p:pic>
        <p:nvPicPr>
          <p:cNvPr id="283" name="Google Shape;214;p3" descr="Google Shape;214;p3"/>
          <p:cNvPicPr>
            <a:picLocks noChangeAspect="1"/>
          </p:cNvPicPr>
          <p:nvPr/>
        </p:nvPicPr>
        <p:blipFill>
          <a:blip r:embed="rId2">
            <a:extLst/>
          </a:blip>
          <a:srcRect l="35921" t="42480" r="40567" b="32650"/>
          <a:stretch>
            <a:fillRect/>
          </a:stretch>
        </p:blipFill>
        <p:spPr>
          <a:xfrm>
            <a:off x="7849183" y="2805431"/>
            <a:ext cx="2073276" cy="2313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6782" y="1255792"/>
            <a:ext cx="7784466" cy="4811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Google Shape;211;p3" descr="Google Shape;211;p3"/>
          <p:cNvPicPr>
            <a:picLocks noChangeAspect="1"/>
          </p:cNvPicPr>
          <p:nvPr/>
        </p:nvPicPr>
        <p:blipFill>
          <a:blip r:embed="rId2">
            <a:extLst/>
          </a:blip>
          <a:srcRect l="38981" t="43900" r="37004" b="31625"/>
          <a:stretch>
            <a:fillRect/>
          </a:stretch>
        </p:blipFill>
        <p:spPr>
          <a:xfrm>
            <a:off x="627873" y="3778013"/>
            <a:ext cx="1991864" cy="2141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1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7"/>
      <p:bldP build="whole" bldLvl="1" animBg="1" rev="0" advAuto="0" spid="281" grpId="6"/>
      <p:bldP build="whole" bldLvl="1" animBg="1" rev="0" advAuto="0" spid="282" grpId="8"/>
      <p:bldP build="whole" bldLvl="1" animBg="1" rev="0" advAuto="0" spid="285" grpId="4"/>
      <p:bldP build="whole" bldLvl="1" animBg="1" rev="0" advAuto="0" spid="284" grpId="1"/>
      <p:bldP build="whole" bldLvl="1" animBg="1" rev="0" advAuto="0" spid="284" grpId="2"/>
      <p:bldP build="whole" bldLvl="1" animBg="1" rev="0" advAuto="0" spid="279" grpId="9"/>
      <p:bldP build="whole" bldLvl="1" animBg="1" rev="0" advAuto="0" spid="277" grpId="5"/>
      <p:bldP build="whole" bldLvl="1" animBg="1" rev="0" advAuto="0" spid="278" grpId="10"/>
      <p:bldP build="whole" bldLvl="1" animBg="1" rev="0" advAuto="0" spid="280" grpId="3"/>
      <p:bldP build="whole" bldLvl="1" animBg="1" rev="0" advAuto="0" spid="283" grpId="1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3;p30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62" name="Google Shape;564;p30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63" name="Google Shape;565;p30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ENDOZIP: studio prospettivo su 45 pz</a:t>
            </a:r>
          </a:p>
        </p:txBody>
      </p:sp>
      <p:pic>
        <p:nvPicPr>
          <p:cNvPr id="564" name="Google Shape;566;p30" descr="Google Shape;566;p30"/>
          <p:cNvPicPr>
            <a:picLocks noChangeAspect="1"/>
          </p:cNvPicPr>
          <p:nvPr/>
        </p:nvPicPr>
        <p:blipFill>
          <a:blip r:embed="rId2">
            <a:extLst/>
          </a:blip>
          <a:srcRect l="23490" t="36639" r="26900" b="45352"/>
          <a:stretch>
            <a:fillRect/>
          </a:stretch>
        </p:blipFill>
        <p:spPr>
          <a:xfrm>
            <a:off x="265429" y="1143635"/>
            <a:ext cx="6048376" cy="1235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Google Shape;567;p30" descr="Google Shape;567;p30"/>
          <p:cNvPicPr>
            <a:picLocks noChangeAspect="1"/>
          </p:cNvPicPr>
          <p:nvPr/>
        </p:nvPicPr>
        <p:blipFill>
          <a:blip r:embed="rId3">
            <a:extLst/>
          </a:blip>
          <a:srcRect l="27594" t="38907" r="29171" b="21906"/>
          <a:stretch>
            <a:fillRect/>
          </a:stretch>
        </p:blipFill>
        <p:spPr>
          <a:xfrm>
            <a:off x="6567805" y="1310005"/>
            <a:ext cx="4866641" cy="2481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Google Shape;568;p30" descr="Google Shape;568;p30"/>
          <p:cNvPicPr>
            <a:picLocks noChangeAspect="1"/>
          </p:cNvPicPr>
          <p:nvPr/>
        </p:nvPicPr>
        <p:blipFill>
          <a:blip r:embed="rId4">
            <a:extLst/>
          </a:blip>
          <a:srcRect l="31087" t="29648" r="33015" b="22368"/>
          <a:stretch>
            <a:fillRect/>
          </a:stretch>
        </p:blipFill>
        <p:spPr>
          <a:xfrm>
            <a:off x="738504" y="2637789"/>
            <a:ext cx="2053591" cy="1544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Google Shape;569;p30" descr="Google Shape;569;p30"/>
          <p:cNvPicPr>
            <a:picLocks noChangeAspect="1"/>
          </p:cNvPicPr>
          <p:nvPr/>
        </p:nvPicPr>
        <p:blipFill>
          <a:blip r:embed="rId5">
            <a:extLst/>
          </a:blip>
          <a:srcRect l="22266" t="45954" r="51055" b="17093"/>
          <a:stretch>
            <a:fillRect/>
          </a:stretch>
        </p:blipFill>
        <p:spPr>
          <a:xfrm>
            <a:off x="3142614" y="2626360"/>
            <a:ext cx="1986281" cy="1548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Google Shape;570;p30" descr="Google Shape;570;p30"/>
          <p:cNvPicPr>
            <a:picLocks noChangeAspect="1"/>
          </p:cNvPicPr>
          <p:nvPr/>
        </p:nvPicPr>
        <p:blipFill>
          <a:blip r:embed="rId6">
            <a:extLst/>
          </a:blip>
          <a:srcRect l="22005" t="34685" r="24629" b="36685"/>
          <a:stretch>
            <a:fillRect/>
          </a:stretch>
        </p:blipFill>
        <p:spPr>
          <a:xfrm>
            <a:off x="5266054" y="4112259"/>
            <a:ext cx="6506211" cy="19634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1" name="Google Shape;571;p30"/>
          <p:cNvGrpSpPr/>
          <p:nvPr/>
        </p:nvGrpSpPr>
        <p:grpSpPr>
          <a:xfrm>
            <a:off x="958214" y="4502150"/>
            <a:ext cx="3726817" cy="1374641"/>
            <a:chOff x="0" y="0"/>
            <a:chExt cx="3726815" cy="1374640"/>
          </a:xfrm>
        </p:grpSpPr>
        <p:pic>
          <p:nvPicPr>
            <p:cNvPr id="569" name="Google Shape;572;p30" descr="Google Shape;572;p30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6324" t="23382" r="24193" b="62120"/>
            <a:stretch>
              <a:fillRect/>
            </a:stretch>
          </p:blipFill>
          <p:spPr>
            <a:xfrm>
              <a:off x="2420215" y="6495"/>
              <a:ext cx="1306601" cy="1344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Google Shape;573;p30" descr="Google Shape;573;p30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2901" t="23362" r="59533" b="61812"/>
            <a:stretch>
              <a:fillRect/>
            </a:stretch>
          </p:blipFill>
          <p:spPr>
            <a:xfrm>
              <a:off x="0" y="0"/>
              <a:ext cx="2420217" cy="1374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5" grpId="1"/>
      <p:bldP build="whole" bldLvl="1" animBg="1" rev="0" advAuto="0" spid="568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8;p3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Grazie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376;p16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76" name="Google Shape;377;p16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77" name="Google Shape;378;p16"/>
          <p:cNvSpPr txBox="1"/>
          <p:nvPr/>
        </p:nvSpPr>
        <p:spPr>
          <a:xfrm>
            <a:off x="137986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ESG </a:t>
            </a:r>
            <a:r>
              <a:rPr>
                <a:solidFill>
                  <a:srgbClr val="FF0000"/>
                </a:solidFill>
              </a:rPr>
              <a:t>vs</a:t>
            </a:r>
            <a:r>
              <a:t> NUOVE TERAPIE FARMACOLOGICHE</a:t>
            </a:r>
          </a:p>
        </p:txBody>
      </p:sp>
      <p:pic>
        <p:nvPicPr>
          <p:cNvPr id="578" name="Google Shape;379;p16" descr="Google Shape;379;p16"/>
          <p:cNvPicPr>
            <a:picLocks noChangeAspect="1"/>
          </p:cNvPicPr>
          <p:nvPr/>
        </p:nvPicPr>
        <p:blipFill>
          <a:blip r:embed="rId2">
            <a:extLst/>
          </a:blip>
          <a:srcRect l="22702" t="38815" r="21395" b="36295"/>
          <a:stretch>
            <a:fillRect/>
          </a:stretch>
        </p:blipFill>
        <p:spPr>
          <a:xfrm>
            <a:off x="478790" y="1339215"/>
            <a:ext cx="5617210" cy="1406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Google Shape;380;p16" descr="Google Shape;380;p16"/>
          <p:cNvPicPr>
            <a:picLocks noChangeAspect="1"/>
          </p:cNvPicPr>
          <p:nvPr/>
        </p:nvPicPr>
        <p:blipFill>
          <a:blip r:embed="rId3">
            <a:extLst/>
          </a:blip>
          <a:srcRect l="35104" t="40037" r="22879" b="19111"/>
          <a:stretch>
            <a:fillRect/>
          </a:stretch>
        </p:blipFill>
        <p:spPr>
          <a:xfrm>
            <a:off x="447040" y="3074670"/>
            <a:ext cx="5334635" cy="2917826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Google Shape;381;p16"/>
          <p:cNvSpPr/>
          <p:nvPr/>
        </p:nvSpPr>
        <p:spPr>
          <a:xfrm>
            <a:off x="3502659" y="5568950"/>
            <a:ext cx="937261" cy="266066"/>
          </a:xfrm>
          <a:prstGeom prst="roundRect">
            <a:avLst>
              <a:gd name="adj" fmla="val 16667"/>
            </a:avLst>
          </a:prstGeom>
          <a:ln w="15875">
            <a:solidFill>
              <a:srgbClr val="374C81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1" name="Google Shape;382;p16"/>
          <p:cNvSpPr/>
          <p:nvPr/>
        </p:nvSpPr>
        <p:spPr>
          <a:xfrm>
            <a:off x="3548379" y="4080509"/>
            <a:ext cx="1052196" cy="266066"/>
          </a:xfrm>
          <a:prstGeom prst="roundRect">
            <a:avLst>
              <a:gd name="adj" fmla="val 16667"/>
            </a:avLst>
          </a:prstGeom>
          <a:ln w="15875">
            <a:solidFill>
              <a:srgbClr val="374C81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2" name="Google Shape;383;p16"/>
          <p:cNvSpPr/>
          <p:nvPr/>
        </p:nvSpPr>
        <p:spPr>
          <a:xfrm>
            <a:off x="659130" y="3588384"/>
            <a:ext cx="649606" cy="180976"/>
          </a:xfrm>
          <a:prstGeom prst="roundRect">
            <a:avLst>
              <a:gd name="adj" fmla="val 16667"/>
            </a:avLst>
          </a:prstGeom>
          <a:ln w="15875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Google Shape;384;p16"/>
          <p:cNvSpPr/>
          <p:nvPr/>
        </p:nvSpPr>
        <p:spPr>
          <a:xfrm>
            <a:off x="674369" y="5076825"/>
            <a:ext cx="649606" cy="180975"/>
          </a:xfrm>
          <a:prstGeom prst="roundRect">
            <a:avLst>
              <a:gd name="adj" fmla="val 16667"/>
            </a:avLst>
          </a:prstGeom>
          <a:ln w="15875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84" name="Google Shape;385;p16" descr="Google Shape;385;p16"/>
          <p:cNvPicPr>
            <a:picLocks noChangeAspect="1"/>
          </p:cNvPicPr>
          <p:nvPr/>
        </p:nvPicPr>
        <p:blipFill>
          <a:blip r:embed="rId4">
            <a:extLst/>
          </a:blip>
          <a:srcRect l="22089" t="25305" r="49999" b="55167"/>
          <a:stretch>
            <a:fillRect/>
          </a:stretch>
        </p:blipFill>
        <p:spPr>
          <a:xfrm>
            <a:off x="6010909" y="2407920"/>
            <a:ext cx="5605147" cy="2205991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Google Shape;386;p16"/>
          <p:cNvSpPr/>
          <p:nvPr/>
        </p:nvSpPr>
        <p:spPr>
          <a:xfrm>
            <a:off x="10584180" y="3235960"/>
            <a:ext cx="798831" cy="276861"/>
          </a:xfrm>
          <a:prstGeom prst="roundRect">
            <a:avLst>
              <a:gd name="adj" fmla="val 16667"/>
            </a:avLst>
          </a:prstGeom>
          <a:ln w="28575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6" name="Google Shape;387;p16"/>
          <p:cNvSpPr/>
          <p:nvPr/>
        </p:nvSpPr>
        <p:spPr>
          <a:xfrm>
            <a:off x="10599419" y="4287520"/>
            <a:ext cx="798831" cy="276861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0" grpId="5"/>
      <p:bldP build="whole" bldLvl="1" animBg="1" rev="0" advAuto="0" spid="584" grpId="6"/>
      <p:bldP build="whole" bldLvl="1" animBg="1" rev="0" advAuto="0" spid="585" grpId="7"/>
      <p:bldP build="whole" bldLvl="1" animBg="1" rev="0" advAuto="0" spid="586" grpId="8"/>
      <p:bldP build="whole" bldLvl="1" animBg="1" rev="0" advAuto="0" spid="582" grpId="2"/>
      <p:bldP build="whole" bldLvl="1" animBg="1" rev="0" advAuto="0" spid="583" grpId="3"/>
      <p:bldP build="whole" bldLvl="1" animBg="1" rev="0" advAuto="0" spid="581" grpId="4"/>
      <p:bldP build="whole" bldLvl="1" animBg="1" rev="0" advAuto="0" spid="57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19;p4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8" name="Google Shape;220;p4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9" name="Google Shape;221;p4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ENDOSCOPIA BARIATRICA</a:t>
            </a:r>
          </a:p>
        </p:txBody>
      </p:sp>
      <p:sp>
        <p:nvSpPr>
          <p:cNvPr id="290" name="Google Shape;222;p4"/>
          <p:cNvSpPr txBox="1"/>
          <p:nvPr/>
        </p:nvSpPr>
        <p:spPr>
          <a:xfrm>
            <a:off x="226634" y="3091279"/>
            <a:ext cx="4102092" cy="70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PRIMARIA</a:t>
            </a:r>
          </a:p>
        </p:txBody>
      </p:sp>
      <p:sp>
        <p:nvSpPr>
          <p:cNvPr id="291" name="Google Shape;223;p4"/>
          <p:cNvSpPr txBox="1"/>
          <p:nvPr/>
        </p:nvSpPr>
        <p:spPr>
          <a:xfrm>
            <a:off x="7976342" y="3108594"/>
            <a:ext cx="4102091" cy="70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800">
                <a:solidFill>
                  <a:srgbClr val="84B2F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REVISIONALE</a:t>
            </a:r>
          </a:p>
        </p:txBody>
      </p:sp>
      <p:sp>
        <p:nvSpPr>
          <p:cNvPr id="292" name="RIVOLTA VERSO PAZIENTI CHE NON HANNO…"/>
          <p:cNvSpPr txBox="1"/>
          <p:nvPr/>
        </p:nvSpPr>
        <p:spPr>
          <a:xfrm>
            <a:off x="157979" y="1497654"/>
            <a:ext cx="4239402" cy="1283293"/>
          </a:xfrm>
          <a:prstGeom prst="rect">
            <a:avLst/>
          </a:prstGeom>
          <a:solidFill>
            <a:schemeClr val="accent3">
              <a:lumOff val="-9960"/>
            </a:schemeClr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 b="1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RIVOLTA VERSO PAZIENTI CHE </a:t>
            </a:r>
            <a:r>
              <a:rPr>
                <a:solidFill>
                  <a:srgbClr val="FF2600"/>
                </a:solidFill>
              </a:rPr>
              <a:t>NON </a:t>
            </a:r>
            <a:r>
              <a:t>HANNO</a:t>
            </a:r>
          </a:p>
          <a:p>
            <a:pPr algn="ctr">
              <a:lnSpc>
                <a:spcPct val="90000"/>
              </a:lnSpc>
              <a:defRPr b="1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MAI RICEVUTO UN RIMANEGGIAMENTO CHIRURGICO</a:t>
            </a:r>
          </a:p>
        </p:txBody>
      </p:sp>
      <p:sp>
        <p:nvSpPr>
          <p:cNvPr id="293" name="RIVOLTA VERSO PAZIENTI CHE HANNO…"/>
          <p:cNvSpPr txBox="1"/>
          <p:nvPr/>
        </p:nvSpPr>
        <p:spPr>
          <a:xfrm>
            <a:off x="7794619" y="1497654"/>
            <a:ext cx="4239402" cy="1283293"/>
          </a:xfrm>
          <a:prstGeom prst="rect">
            <a:avLst/>
          </a:prstGeom>
          <a:solidFill>
            <a:schemeClr val="accent3">
              <a:lumOff val="-9960"/>
            </a:schemeClr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 b="1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RIVOLTA VERSO PAZIENTI CHE HANNO</a:t>
            </a:r>
          </a:p>
          <a:p>
            <a:pPr algn="ctr">
              <a:lnSpc>
                <a:spcPct val="90000"/>
              </a:lnSpc>
              <a:defRPr b="1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MAI RICEVUTO UN RIMANEGGIAMENTO CHIRURGICO</a:t>
            </a:r>
          </a:p>
        </p:txBody>
      </p:sp>
      <p:sp>
        <p:nvSpPr>
          <p:cNvPr id="294" name="E.S.G: SUTURING"/>
          <p:cNvSpPr txBox="1"/>
          <p:nvPr/>
        </p:nvSpPr>
        <p:spPr>
          <a:xfrm>
            <a:off x="157979" y="3868322"/>
            <a:ext cx="4239402" cy="303833"/>
          </a:xfrm>
          <a:prstGeom prst="rect">
            <a:avLst/>
          </a:prstGeom>
          <a:solidFill>
            <a:schemeClr val="accent3">
              <a:lumOff val="-9960"/>
            </a:schemeClr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90000"/>
              </a:lnSpc>
              <a:defRPr b="1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E.S.G: SUTURING</a:t>
            </a:r>
          </a:p>
        </p:txBody>
      </p:sp>
      <p:pic>
        <p:nvPicPr>
          <p:cNvPr id="2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152585">
            <a:off x="174357" y="4503214"/>
            <a:ext cx="1175955" cy="77799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CasellaDiTesto 6"/>
          <p:cNvSpPr txBox="1"/>
          <p:nvPr/>
        </p:nvSpPr>
        <p:spPr>
          <a:xfrm>
            <a:off x="186218" y="5465421"/>
            <a:ext cx="1152232" cy="433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64291" rIns="64291" bIns="64291" anchor="ctr">
            <a:spAutoFit/>
          </a:bodyPr>
          <a:lstStyle>
            <a:lvl1pPr algn="ctr" defTabSz="1285875">
              <a:defRPr b="1" sz="11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OVERSTITCH BOSTON SC.</a:t>
            </a:r>
          </a:p>
        </p:txBody>
      </p:sp>
      <p:pic>
        <p:nvPicPr>
          <p:cNvPr id="29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0413" y="4500931"/>
            <a:ext cx="1414534" cy="1037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52141">
            <a:off x="12432456" y="3097488"/>
            <a:ext cx="6046551" cy="6002090"/>
          </a:xfrm>
          <a:prstGeom prst="rect">
            <a:avLst/>
          </a:prstGeom>
          <a:ln w="38100">
            <a:solidFill>
              <a:srgbClr val="1E5082"/>
            </a:solidFill>
          </a:ln>
        </p:spPr>
      </p:pic>
      <p:pic>
        <p:nvPicPr>
          <p:cNvPr id="299" name="image8.png" descr="image8.png"/>
          <p:cNvPicPr>
            <a:picLocks noChangeAspect="1"/>
          </p:cNvPicPr>
          <p:nvPr/>
        </p:nvPicPr>
        <p:blipFill>
          <a:blip r:embed="rId4">
            <a:extLst/>
          </a:blip>
          <a:srcRect l="5" t="0" r="5" b="0"/>
          <a:stretch>
            <a:fillRect/>
          </a:stretch>
        </p:blipFill>
        <p:spPr>
          <a:xfrm rot="452141">
            <a:off x="12432456" y="2970488"/>
            <a:ext cx="6046551" cy="6002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8.png" descr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3555" y="4320387"/>
            <a:ext cx="1152232" cy="1143644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PRIMARY OBESITY…"/>
          <p:cNvSpPr txBox="1"/>
          <p:nvPr/>
        </p:nvSpPr>
        <p:spPr>
          <a:xfrm>
            <a:off x="1490838" y="5529713"/>
            <a:ext cx="157368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1285875">
              <a:defRPr b="1" sz="11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PRIMARY OBESITY </a:t>
            </a:r>
          </a:p>
          <a:p>
            <a:pPr algn="ctr" defTabSz="1285875">
              <a:defRPr b="1" sz="11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SURGERY ENDOLUMINAL</a:t>
            </a:r>
          </a:p>
        </p:txBody>
      </p:sp>
      <p:sp>
        <p:nvSpPr>
          <p:cNvPr id="302" name="ENDOMINA"/>
          <p:cNvSpPr txBox="1"/>
          <p:nvPr/>
        </p:nvSpPr>
        <p:spPr>
          <a:xfrm>
            <a:off x="3516114" y="5605913"/>
            <a:ext cx="69810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285875">
              <a:defRPr b="1" sz="11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ENDOMINA</a:t>
            </a:r>
          </a:p>
        </p:txBody>
      </p:sp>
      <p:pic>
        <p:nvPicPr>
          <p:cNvPr id="3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152585">
            <a:off x="7771928" y="4119179"/>
            <a:ext cx="1956397" cy="1294315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CasellaDiTesto 6"/>
          <p:cNvSpPr txBox="1"/>
          <p:nvPr/>
        </p:nvSpPr>
        <p:spPr>
          <a:xfrm>
            <a:off x="8174011" y="5622343"/>
            <a:ext cx="1152232" cy="433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64291" rIns="64291" bIns="64291" anchor="ctr">
            <a:spAutoFit/>
          </a:bodyPr>
          <a:lstStyle>
            <a:lvl1pPr algn="ctr" defTabSz="1285875">
              <a:defRPr b="1" sz="11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OVERSTITCH BOSTON SC.</a:t>
            </a:r>
          </a:p>
        </p:txBody>
      </p:sp>
      <p:pic>
        <p:nvPicPr>
          <p:cNvPr id="305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15180" y="4136051"/>
            <a:ext cx="2238700" cy="85070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CasellaDiTesto 6"/>
          <p:cNvSpPr txBox="1"/>
          <p:nvPr/>
        </p:nvSpPr>
        <p:spPr>
          <a:xfrm>
            <a:off x="10511995" y="5622343"/>
            <a:ext cx="1152232" cy="433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64291" rIns="64291" bIns="64291" anchor="ctr">
            <a:spAutoFit/>
          </a:bodyPr>
          <a:lstStyle>
            <a:lvl1pPr algn="ctr" defTabSz="1285875">
              <a:defRPr b="1" sz="11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ARGON PLASMA C.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" grpId="9"/>
      <p:bldP build="whole" bldLvl="1" animBg="1" rev="0" advAuto="0" spid="304" grpId="13"/>
      <p:bldP build="whole" bldLvl="1" animBg="1" rev="0" advAuto="0" spid="293" grpId="10"/>
      <p:bldP build="whole" bldLvl="1" animBg="1" rev="0" advAuto="0" spid="303" grpId="12"/>
      <p:bldP build="whole" bldLvl="1" animBg="1" rev="0" advAuto="0" spid="297" grpId="6"/>
      <p:bldP build="whole" bldLvl="1" animBg="1" rev="0" advAuto="0" spid="306" grpId="15"/>
      <p:bldP build="whole" bldLvl="1" animBg="1" rev="0" advAuto="0" spid="300" grpId="8"/>
      <p:bldP build="whole" bldLvl="1" animBg="1" rev="0" advAuto="0" spid="296" grpId="5"/>
      <p:bldP build="whole" bldLvl="1" animBg="1" rev="0" advAuto="0" spid="295" grpId="4"/>
      <p:bldP build="whole" bldLvl="1" animBg="1" rev="0" advAuto="0" spid="305" grpId="14"/>
      <p:bldP build="whole" bldLvl="1" animBg="1" rev="0" advAuto="0" spid="291" grpId="11"/>
      <p:bldP build="whole" bldLvl="1" animBg="1" rev="0" advAuto="0" spid="292" grpId="1"/>
      <p:bldP build="whole" bldLvl="1" animBg="1" rev="0" advAuto="0" spid="294" grpId="3"/>
      <p:bldP build="whole" bldLvl="1" animBg="1" rev="0" advAuto="0" spid="290" grpId="2"/>
      <p:bldP build="whole" bldLvl="1" animBg="1" rev="0" advAuto="0" spid="301" grpId="7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228;p5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9" name="Google Shape;229;p5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0" name="Google Shape;230;p5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ENDOSCOPIA BARIATRICA</a:t>
            </a:r>
          </a:p>
        </p:txBody>
      </p:sp>
      <p:sp>
        <p:nvSpPr>
          <p:cNvPr id="311" name="Google Shape;231;p5"/>
          <p:cNvSpPr txBox="1"/>
          <p:nvPr/>
        </p:nvSpPr>
        <p:spPr>
          <a:xfrm>
            <a:off x="1483364" y="2882264"/>
            <a:ext cx="4102092" cy="1007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72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PRIMARIA</a:t>
            </a:r>
          </a:p>
        </p:txBody>
      </p:sp>
      <p:sp>
        <p:nvSpPr>
          <p:cNvPr id="312" name="Google Shape;232;p5"/>
          <p:cNvSpPr txBox="1"/>
          <p:nvPr/>
        </p:nvSpPr>
        <p:spPr>
          <a:xfrm>
            <a:off x="6246499" y="3096260"/>
            <a:ext cx="4102092" cy="70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8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REVISIONALE</a:t>
            </a:r>
          </a:p>
        </p:txBody>
      </p:sp>
      <p:sp>
        <p:nvSpPr>
          <p:cNvPr id="313" name="Google Shape;233;p5"/>
          <p:cNvSpPr txBox="1"/>
          <p:nvPr/>
        </p:nvSpPr>
        <p:spPr>
          <a:xfrm>
            <a:off x="3256284" y="4570729"/>
            <a:ext cx="5381617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SUTURING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238;p6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6" name="Google Shape;239;p6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7" name="Google Shape;240;p6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DAL 2013 A OGGI...</a:t>
            </a:r>
          </a:p>
        </p:txBody>
      </p:sp>
      <p:pic>
        <p:nvPicPr>
          <p:cNvPr id="318" name="Google Shape;241;p6" descr="Google Shape;241;p6"/>
          <p:cNvPicPr>
            <a:picLocks noChangeAspect="1"/>
          </p:cNvPicPr>
          <p:nvPr/>
        </p:nvPicPr>
        <p:blipFill>
          <a:blip r:embed="rId2">
            <a:extLst/>
          </a:blip>
          <a:srcRect l="7026" t="50000" r="46676" b="22019"/>
          <a:stretch>
            <a:fillRect/>
          </a:stretch>
        </p:blipFill>
        <p:spPr>
          <a:xfrm>
            <a:off x="605155" y="1516380"/>
            <a:ext cx="4232276" cy="1438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Google Shape;242;p6" descr="Google Shape;242;p6"/>
          <p:cNvPicPr>
            <a:picLocks noChangeAspect="1"/>
          </p:cNvPicPr>
          <p:nvPr/>
        </p:nvPicPr>
        <p:blipFill>
          <a:blip r:embed="rId3">
            <a:extLst/>
          </a:blip>
          <a:srcRect l="29405" t="18000" r="10989" b="50000"/>
          <a:stretch>
            <a:fillRect/>
          </a:stretch>
        </p:blipFill>
        <p:spPr>
          <a:xfrm>
            <a:off x="2125345" y="3841750"/>
            <a:ext cx="7266941" cy="219456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Google Shape;243;p6"/>
          <p:cNvSpPr/>
          <p:nvPr/>
        </p:nvSpPr>
        <p:spPr>
          <a:xfrm>
            <a:off x="1846579" y="5199379"/>
            <a:ext cx="1748791" cy="890906"/>
          </a:xfrm>
          <a:prstGeom prst="roundRect">
            <a:avLst>
              <a:gd name="adj" fmla="val 16667"/>
            </a:avLst>
          </a:prstGeom>
          <a:ln w="38100">
            <a:solidFill>
              <a:srgbClr val="E98B0D"/>
            </a:solidFill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" name="Google Shape;244;p6"/>
          <p:cNvSpPr txBox="1"/>
          <p:nvPr/>
        </p:nvSpPr>
        <p:spPr>
          <a:xfrm>
            <a:off x="7336790" y="1343660"/>
            <a:ext cx="4456431" cy="1831648"/>
          </a:xfrm>
          <a:prstGeom prst="rect">
            <a:avLst/>
          </a:prstGeom>
          <a:ln w="38100">
            <a:solidFill>
              <a:srgbClr val="E98B0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POSITION STATEMENT:</a:t>
            </a:r>
          </a:p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ESGE-ASGE</a:t>
            </a:r>
          </a:p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IFSO</a:t>
            </a:r>
          </a:p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NICE</a:t>
            </a:r>
          </a:p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SICOB</a:t>
            </a:r>
          </a:p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SOFFCOMM</a:t>
            </a:r>
          </a:p>
        </p:txBody>
      </p:sp>
      <p:sp>
        <p:nvSpPr>
          <p:cNvPr id="322" name="Google Shape;245;p6"/>
          <p:cNvSpPr/>
          <p:nvPr/>
        </p:nvSpPr>
        <p:spPr>
          <a:xfrm>
            <a:off x="2891789" y="3142615"/>
            <a:ext cx="11431" cy="536576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3" name="Google Shape;246;p6"/>
          <p:cNvSpPr/>
          <p:nvPr/>
        </p:nvSpPr>
        <p:spPr>
          <a:xfrm flipV="1">
            <a:off x="8250555" y="3248024"/>
            <a:ext cx="11431" cy="483236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5"/>
      <p:bldP build="whole" bldLvl="1" animBg="1" rev="0" advAuto="0" spid="319" grpId="3"/>
      <p:bldP build="whole" bldLvl="1" animBg="1" rev="0" advAuto="0" spid="320" grpId="4"/>
      <p:bldP build="whole" bldLvl="1" animBg="1" rev="0" advAuto="0" spid="318" grpId="1"/>
      <p:bldP build="whole" bldLvl="1" animBg="1" rev="0" advAuto="0" spid="321" grpId="6"/>
      <p:bldP build="whole" bldLvl="1" animBg="1" rev="0" advAuto="0" spid="32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251;p7" descr="Google Shape;251;p7"/>
          <p:cNvPicPr>
            <a:picLocks noChangeAspect="1"/>
          </p:cNvPicPr>
          <p:nvPr/>
        </p:nvPicPr>
        <p:blipFill>
          <a:blip r:embed="rId2">
            <a:extLst/>
          </a:blip>
          <a:srcRect l="23885" t="33556" r="23405" b="12250"/>
          <a:stretch>
            <a:fillRect/>
          </a:stretch>
        </p:blipFill>
        <p:spPr>
          <a:xfrm>
            <a:off x="5826125" y="2381884"/>
            <a:ext cx="6089016" cy="352234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Google Shape;252;p7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7" name="Google Shape;253;p7"/>
          <p:cNvSpPr/>
          <p:nvPr/>
        </p:nvSpPr>
        <p:spPr>
          <a:xfrm>
            <a:off x="-1" y="6265544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28" name="Google Shape;254;p7" descr="Google Shape;254;p7"/>
          <p:cNvPicPr>
            <a:picLocks noChangeAspect="1"/>
          </p:cNvPicPr>
          <p:nvPr/>
        </p:nvPicPr>
        <p:blipFill>
          <a:blip r:embed="rId3">
            <a:extLst/>
          </a:blip>
          <a:srcRect l="23390" t="48935" r="25078" b="14692"/>
          <a:stretch>
            <a:fillRect/>
          </a:stretch>
        </p:blipFill>
        <p:spPr>
          <a:xfrm>
            <a:off x="405129" y="1456690"/>
            <a:ext cx="5598796" cy="222313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Google Shape;255;p7"/>
          <p:cNvSpPr/>
          <p:nvPr/>
        </p:nvSpPr>
        <p:spPr>
          <a:xfrm flipH="1">
            <a:off x="5525770" y="5048250"/>
            <a:ext cx="599441" cy="0"/>
          </a:xfrm>
          <a:prstGeom prst="line">
            <a:avLst/>
          </a:prstGeom>
          <a:ln w="15875">
            <a:solidFill>
              <a:schemeClr val="accent1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30" name="Google Shape;256;p7" descr="Google Shape;256;p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7055" y="3982720"/>
            <a:ext cx="4924426" cy="197993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Google Shape;257;p7"/>
          <p:cNvSpPr txBox="1"/>
          <p:nvPr/>
        </p:nvSpPr>
        <p:spPr>
          <a:xfrm>
            <a:off x="254005" y="147319"/>
            <a:ext cx="117709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3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MERIT: PROSPECTIVE, MULTICENTER, RANDOMIZED TRIAL</a:t>
            </a:r>
            <a:r>
              <a:rPr sz="4000"/>
              <a:t> </a:t>
            </a:r>
          </a:p>
        </p:txBody>
      </p:sp>
      <p:pic>
        <p:nvPicPr>
          <p:cNvPr id="332" name="Google Shape;258;p7" descr="Google Shape;258;p7"/>
          <p:cNvPicPr>
            <a:picLocks noChangeAspect="1"/>
          </p:cNvPicPr>
          <p:nvPr/>
        </p:nvPicPr>
        <p:blipFill>
          <a:blip r:embed="rId5">
            <a:extLst/>
          </a:blip>
          <a:srcRect l="34867" t="21266" r="35598" b="66444"/>
          <a:stretch>
            <a:fillRect/>
          </a:stretch>
        </p:blipFill>
        <p:spPr>
          <a:xfrm>
            <a:off x="6781165" y="1202055"/>
            <a:ext cx="4033521" cy="944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2"/>
      <p:bldP build="whole" bldLvl="1" animBg="1" rev="0" advAuto="0" spid="328" grpId="1"/>
      <p:bldP build="whole" bldLvl="1" animBg="1" rev="0" advAuto="0" spid="330" grpId="3"/>
      <p:bldP build="whole" bldLvl="1" animBg="1" rev="0" advAuto="0" spid="329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263;p8"/>
          <p:cNvSpPr/>
          <p:nvPr/>
        </p:nvSpPr>
        <p:spPr>
          <a:xfrm>
            <a:off x="-1" y="6265544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5" name="Google Shape;264;p8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6" name="Google Shape;265;p8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POSITION STATEMENT: ESGE - ASGE</a:t>
            </a:r>
          </a:p>
        </p:txBody>
      </p:sp>
      <p:pic>
        <p:nvPicPr>
          <p:cNvPr id="337" name="Google Shape;266;p8" descr="Google Shape;266;p8"/>
          <p:cNvPicPr>
            <a:picLocks noChangeAspect="1"/>
          </p:cNvPicPr>
          <p:nvPr/>
        </p:nvPicPr>
        <p:blipFill>
          <a:blip r:embed="rId2">
            <a:extLst/>
          </a:blip>
          <a:srcRect l="23333" t="28491" r="23337" b="37850"/>
          <a:stretch>
            <a:fillRect/>
          </a:stretch>
        </p:blipFill>
        <p:spPr>
          <a:xfrm>
            <a:off x="171450" y="1150619"/>
            <a:ext cx="6501765" cy="2308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Google Shape;267;p8" descr="Google Shape;267;p8"/>
          <p:cNvPicPr>
            <a:picLocks noChangeAspect="1"/>
          </p:cNvPicPr>
          <p:nvPr/>
        </p:nvPicPr>
        <p:blipFill>
          <a:blip r:embed="rId3">
            <a:extLst/>
          </a:blip>
          <a:srcRect l="22302" t="52481" r="51832" b="35518"/>
          <a:stretch>
            <a:fillRect/>
          </a:stretch>
        </p:blipFill>
        <p:spPr>
          <a:xfrm>
            <a:off x="7461250" y="1207770"/>
            <a:ext cx="3952876" cy="1031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oogle Shape;268;p8" descr="Google Shape;268;p8"/>
          <p:cNvPicPr>
            <a:picLocks noChangeAspect="1"/>
          </p:cNvPicPr>
          <p:nvPr/>
        </p:nvPicPr>
        <p:blipFill>
          <a:blip r:embed="rId4">
            <a:extLst/>
          </a:blip>
          <a:srcRect l="50676" t="44657" r="23922" b="42056"/>
          <a:stretch>
            <a:fillRect/>
          </a:stretch>
        </p:blipFill>
        <p:spPr>
          <a:xfrm>
            <a:off x="7554594" y="2412364"/>
            <a:ext cx="3827146" cy="1125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Google Shape;269;p8" descr="Google Shape;269;p8"/>
          <p:cNvPicPr>
            <a:picLocks noChangeAspect="1"/>
          </p:cNvPicPr>
          <p:nvPr/>
        </p:nvPicPr>
        <p:blipFill>
          <a:blip r:embed="rId4">
            <a:extLst/>
          </a:blip>
          <a:srcRect l="50802" t="73147" r="24172" b="13528"/>
          <a:stretch>
            <a:fillRect/>
          </a:stretch>
        </p:blipFill>
        <p:spPr>
          <a:xfrm>
            <a:off x="7554594" y="3662679"/>
            <a:ext cx="3826511" cy="1146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270;p8" descr="Google Shape;270;p8"/>
          <p:cNvPicPr>
            <a:picLocks noChangeAspect="1"/>
          </p:cNvPicPr>
          <p:nvPr/>
        </p:nvPicPr>
        <p:blipFill>
          <a:blip r:embed="rId5">
            <a:extLst/>
          </a:blip>
          <a:srcRect l="22030" t="39630" r="51354" b="44546"/>
          <a:stretch>
            <a:fillRect/>
          </a:stretch>
        </p:blipFill>
        <p:spPr>
          <a:xfrm>
            <a:off x="7461250" y="4853940"/>
            <a:ext cx="4055746" cy="1356361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Google Shape;271;p8"/>
          <p:cNvSpPr txBox="1"/>
          <p:nvPr/>
        </p:nvSpPr>
        <p:spPr>
          <a:xfrm>
            <a:off x="865509" y="3976370"/>
            <a:ext cx="5761347" cy="1430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SzPts val="2400"/>
              <a:buAutoNum type="arabicPeriod" startAt="1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Società di </a:t>
            </a:r>
            <a:r>
              <a:rPr>
                <a:solidFill>
                  <a:srgbClr val="FF0000"/>
                </a:solidFill>
              </a:rPr>
              <a:t>ENDOSCOPIA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SzPts val="2400"/>
              <a:buAutoNum type="arabicPeriod" startAt="1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Indicazioni generiche  legate al gesto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SzPts val="2400"/>
              <a:buAutoNum type="arabicPeriod" startAt="1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Raccomandazioni tecniche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" grpId="1"/>
      <p:bldP build="whole" bldLvl="1" animBg="1" rev="0" advAuto="0" spid="339" grpId="3"/>
      <p:bldP build="whole" bldLvl="1" animBg="1" rev="0" advAuto="0" spid="340" grpId="4"/>
      <p:bldP build="whole" bldLvl="1" animBg="1" rev="0" advAuto="0" spid="341" grpId="5"/>
      <p:bldP build="whole" bldLvl="1" animBg="1" rev="0" advAuto="0" spid="33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276;p9"/>
          <p:cNvSpPr/>
          <p:nvPr/>
        </p:nvSpPr>
        <p:spPr>
          <a:xfrm>
            <a:off x="-1" y="6168389"/>
            <a:ext cx="12205971" cy="15877"/>
          </a:xfrm>
          <a:prstGeom prst="line">
            <a:avLst/>
          </a:prstGeom>
          <a:ln w="57150">
            <a:solidFill>
              <a:srgbClr val="E98B0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5" name="Google Shape;277;p9"/>
          <p:cNvSpPr/>
          <p:nvPr/>
        </p:nvSpPr>
        <p:spPr>
          <a:xfrm>
            <a:off x="-13971" y="994409"/>
            <a:ext cx="12205971" cy="1587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6" name="Google Shape;278;p9"/>
          <p:cNvSpPr txBox="1"/>
          <p:nvPr/>
        </p:nvSpPr>
        <p:spPr>
          <a:xfrm>
            <a:off x="1322710" y="147319"/>
            <a:ext cx="9269085" cy="60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4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POSITION STATEMENT: IFSO</a:t>
            </a:r>
          </a:p>
        </p:txBody>
      </p:sp>
      <p:pic>
        <p:nvPicPr>
          <p:cNvPr id="347" name="Google Shape;279;p9" descr="Google Shape;279;p9"/>
          <p:cNvPicPr>
            <a:picLocks noChangeAspect="1"/>
          </p:cNvPicPr>
          <p:nvPr/>
        </p:nvPicPr>
        <p:blipFill>
          <a:blip r:embed="rId2">
            <a:extLst/>
          </a:blip>
          <a:srcRect l="22677" t="36824" r="28869" b="39683"/>
          <a:stretch>
            <a:fillRect/>
          </a:stretch>
        </p:blipFill>
        <p:spPr>
          <a:xfrm>
            <a:off x="433705" y="1310639"/>
            <a:ext cx="5005706" cy="136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Google Shape;280;p9" descr="Google Shape;280;p9"/>
          <p:cNvPicPr>
            <a:picLocks noChangeAspect="1"/>
          </p:cNvPicPr>
          <p:nvPr/>
        </p:nvPicPr>
        <p:blipFill>
          <a:blip r:embed="rId3">
            <a:extLst/>
          </a:blip>
          <a:srcRect l="23594" t="24824" r="24859" b="28019"/>
          <a:stretch>
            <a:fillRect/>
          </a:stretch>
        </p:blipFill>
        <p:spPr>
          <a:xfrm>
            <a:off x="6165215" y="3056889"/>
            <a:ext cx="5764531" cy="2966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Google Shape;281;p9" descr="Google Shape;281;p9"/>
          <p:cNvPicPr>
            <a:picLocks noChangeAspect="1"/>
          </p:cNvPicPr>
          <p:nvPr/>
        </p:nvPicPr>
        <p:blipFill>
          <a:blip r:embed="rId4">
            <a:extLst/>
          </a:blip>
          <a:srcRect l="22656" t="39019" r="27202" b="36824"/>
          <a:stretch>
            <a:fillRect/>
          </a:stretch>
        </p:blipFill>
        <p:spPr>
          <a:xfrm>
            <a:off x="6078854" y="1395094"/>
            <a:ext cx="6113146" cy="165671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Google Shape;282;p9"/>
          <p:cNvSpPr txBox="1"/>
          <p:nvPr/>
        </p:nvSpPr>
        <p:spPr>
          <a:xfrm>
            <a:off x="479430" y="3083560"/>
            <a:ext cx="5245726" cy="2361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342900" indent="-342900">
              <a:lnSpc>
                <a:spcPct val="140000"/>
              </a:lnSpc>
              <a:buClr>
                <a:srgbClr val="000000"/>
              </a:buClr>
              <a:buSzPts val="2000"/>
              <a:buAutoNum type="arabicPeriod" startAt="1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Federazione internazionale di CHIRURGIA DELL’OBESITA’</a:t>
            </a:r>
          </a:p>
          <a:p>
            <a:pPr marL="342900" indent="-342900">
              <a:lnSpc>
                <a:spcPct val="140000"/>
              </a:lnSpc>
              <a:buClr>
                <a:srgbClr val="000000"/>
              </a:buClr>
              <a:buSzPts val="2000"/>
              <a:buAutoNum type="arabicPeriod" startAt="1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Indicazione nel trattamento dell’obesità</a:t>
            </a:r>
          </a:p>
          <a:p>
            <a:pPr marL="342900" indent="-342900">
              <a:lnSpc>
                <a:spcPct val="140000"/>
              </a:lnSpc>
              <a:buClr>
                <a:srgbClr val="000000"/>
              </a:buClr>
              <a:buSzPts val="2000"/>
              <a:buAutoNum type="arabicPeriod" startAt="1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Statement sulle sottoclassi di pz</a:t>
            </a:r>
          </a:p>
          <a:p>
            <a:pPr marL="342900" indent="-342900">
              <a:lnSpc>
                <a:spcPct val="140000"/>
              </a:lnSpc>
              <a:buClr>
                <a:srgbClr val="000000"/>
              </a:buClr>
              <a:buSzPts val="2000"/>
              <a:buAutoNum type="arabicPeriod" startAt="1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Indicazione nel trattamento dell’obesità negli </a:t>
            </a:r>
            <a:r>
              <a:rPr b="1"/>
              <a:t>adolescenti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2"/>
      <p:bldP build="whole" bldLvl="1" animBg="1" rev="0" advAuto="0" spid="347" grpId="1"/>
      <p:bldP build="whole" bldLvl="1" animBg="1" rev="0" advAuto="0" spid="350" grpId="3"/>
      <p:bldP build="whole" bldLvl="1" animBg="1" rev="0" advAuto="0" spid="348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RetrospectVTI">
  <a:themeElements>
    <a:clrScheme name="Retrospect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RetrospectVTI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Retrospect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trospectVTI">
  <a:themeElements>
    <a:clrScheme name="Retrospect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RetrospectVTI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Retrospect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